
<file path=[Content_Types].xml><?xml version="1.0" encoding="utf-8"?>
<Types xmlns="http://schemas.openxmlformats.org/package/2006/content-types">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docProps/custom.xml" ContentType="application/vnd.openxmlformats-officedocument.custom-properties+xml"/>
  <Override PartName="/ppt/slideLayouts/slideLayout10.xml" ContentType="application/vnd.openxmlformats-officedocument.presentationml.slideLayout+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74" r:id="rId1"/>
  </p:sldMasterIdLst>
  <p:notesMasterIdLst>
    <p:notesMasterId r:id="rId3"/>
  </p:notesMasterIdLst>
  <p:sldIdLst>
    <p:sldId id="256" r:id="rId2"/>
  </p:sldIdLst>
  <p:sldSz cx="9144000" cy="6858000" type="overhead"/>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5987" autoAdjust="0"/>
    <p:restoredTop sz="94660"/>
  </p:normalViewPr>
  <p:slideViewPr>
    <p:cSldViewPr snapToGrid="0">
      <p:cViewPr varScale="1">
        <p:scale>
          <a:sx n="114" d="100"/>
          <a:sy n="114" d="100"/>
        </p:scale>
        <p:origin x="-1650" y="-96"/>
      </p:cViewPr>
      <p:guideLst>
        <p:guide orient="horz" pos="2160"/>
        <p:guide pos="2880"/>
      </p:guideLst>
    </p:cSldViewPr>
  </p:slideViewPr>
  <p:notesTextViewPr>
    <p:cViewPr>
      <p:scale>
        <a:sx n="1" d="1"/>
        <a:sy n="1" d="1"/>
      </p:scale>
      <p:origin x="0" y="0"/>
    </p:cViewPr>
  </p:notesTextViewPr>
  <p:gridSpacing cx="73736200" cy="73736200"/>
</p:viewPr>
</file>

<file path=ppt/_rels/presentation.xml.rels><?xml version="1.0" encoding="UTF-8" standalone="yes"?>
<Relationships xmlns="http://schemas.openxmlformats.org/package/2006/relationships"><Relationship Id="rId3" Type="http://schemas.openxmlformats.org/officeDocument/2006/relationships/notesMaster" Target="notesMasters/notesMaster1.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2A48B96-639E-45A3-A0BA-2464DFDB1FAA}" type="datetimeFigureOut">
              <a:rPr lang="zh-CN" altLang="en-US" smtClean="0"/>
              <a:pPr/>
              <a:t>2022-02-14</a:t>
            </a:fld>
            <a:endParaRPr lang="zh-CN" altLang="en-US"/>
          </a:p>
        </p:txBody>
      </p:sp>
      <p:sp>
        <p:nvSpPr>
          <p:cNvPr id="4" name="幻灯片图像占位符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6837353-30EB-4A48-80EB-173D804AEFBD}" type="slidenum">
              <a:rPr lang="zh-CN" altLang="en-US" smtClean="0"/>
              <a:pPr/>
              <a:t>‹#›</a:t>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标题幻灯片">
    <p:spTree>
      <p:nvGrpSpPr>
        <p:cNvPr id="1" name=""/>
        <p:cNvGrpSpPr/>
        <p:nvPr/>
      </p:nvGrpSpPr>
      <p:grpSpPr>
        <a:xfrm>
          <a:off x="0" y="0"/>
          <a:ext cx="0" cy="0"/>
          <a:chOff x="0" y="0"/>
          <a:chExt cx="0" cy="0"/>
        </a:xfrm>
      </p:grpSpPr>
      <p:sp>
        <p:nvSpPr>
          <p:cNvPr id="7" name="对角圆角矩形 6"/>
          <p:cNvSpPr/>
          <p:nvPr/>
        </p:nvSpPr>
        <p:spPr>
          <a:xfrm>
            <a:off x="164592" y="146304"/>
            <a:ext cx="8814816" cy="2505456"/>
          </a:xfrm>
          <a:prstGeom prst="round2DiagRect">
            <a:avLst>
              <a:gd name="adj1" fmla="val 11807"/>
              <a:gd name="adj2" fmla="val 0"/>
            </a:avLst>
          </a:prstGeom>
          <a:solidFill>
            <a:schemeClr val="bg2">
              <a:tint val="85000"/>
              <a:shade val="90000"/>
              <a:satMod val="150000"/>
              <a:alpha val="65000"/>
            </a:schemeClr>
          </a:solidFill>
          <a:ln w="11000" cap="rnd" cmpd="sng" algn="ctr">
            <a:solidFill>
              <a:schemeClr val="bg2">
                <a:tint val="78000"/>
                <a:satMod val="180000"/>
                <a:alpha val="88000"/>
              </a:schemeClr>
            </a:solidFill>
            <a:prstDash val="solid"/>
          </a:ln>
          <a:effectLst>
            <a:innerShdw blurRad="114300">
              <a:srgbClr val="000000">
                <a:alpha val="100000"/>
              </a:srgbClr>
            </a:inn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8" name="标题 7"/>
          <p:cNvSpPr>
            <a:spLocks noGrp="1"/>
          </p:cNvSpPr>
          <p:nvPr>
            <p:ph type="ctrTitle"/>
          </p:nvPr>
        </p:nvSpPr>
        <p:spPr>
          <a:xfrm>
            <a:off x="464234" y="381001"/>
            <a:ext cx="8229600" cy="2209800"/>
          </a:xfrm>
        </p:spPr>
        <p:txBody>
          <a:bodyPr lIns="45720" rIns="228600" anchor="b">
            <a:normAutofit/>
          </a:bodyPr>
          <a:lstStyle>
            <a:lvl1pPr marL="0" algn="r">
              <a:defRPr sz="4800"/>
            </a:lvl1pPr>
            <a:extLst/>
          </a:lstStyle>
          <a:p>
            <a:r>
              <a:rPr kumimoji="0" lang="zh-CN" altLang="en-US" smtClean="0"/>
              <a:t>单击此处编辑母版标题样式</a:t>
            </a:r>
            <a:endParaRPr kumimoji="0" lang="en-US"/>
          </a:p>
        </p:txBody>
      </p:sp>
      <p:sp>
        <p:nvSpPr>
          <p:cNvPr id="9" name="副标题 8"/>
          <p:cNvSpPr>
            <a:spLocks noGrp="1"/>
          </p:cNvSpPr>
          <p:nvPr>
            <p:ph type="subTitle" idx="1"/>
          </p:nvPr>
        </p:nvSpPr>
        <p:spPr>
          <a:xfrm>
            <a:off x="2133600" y="2819400"/>
            <a:ext cx="6560234" cy="1752600"/>
          </a:xfrm>
        </p:spPr>
        <p:txBody>
          <a:bodyPr lIns="45720" rIns="246888"/>
          <a:lstStyle>
            <a:lvl1pPr marL="0" indent="0" algn="r">
              <a:spcBef>
                <a:spcPts val="0"/>
              </a:spcBef>
              <a:buNone/>
              <a:defRPr>
                <a:effectLst/>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zh-CN" altLang="en-US" smtClean="0"/>
              <a:t>单击此处编辑母版副标题样式</a:t>
            </a:r>
            <a:endParaRPr kumimoji="0" lang="en-US"/>
          </a:p>
        </p:txBody>
      </p:sp>
      <p:sp>
        <p:nvSpPr>
          <p:cNvPr id="10" name="日期占位符 9"/>
          <p:cNvSpPr>
            <a:spLocks noGrp="1"/>
          </p:cNvSpPr>
          <p:nvPr>
            <p:ph type="dt" sz="half" idx="10"/>
          </p:nvPr>
        </p:nvSpPr>
        <p:spPr>
          <a:xfrm>
            <a:off x="5562600" y="6509004"/>
            <a:ext cx="3002280" cy="274320"/>
          </a:xfrm>
        </p:spPr>
        <p:txBody>
          <a:bodyPr vert="horz" rtlCol="0"/>
          <a:lstStyle>
            <a:extLst/>
          </a:lstStyle>
          <a:p>
            <a:fld id="{D997B5FA-0921-464F-AAE1-844C04324D75}" type="datetimeFigureOut">
              <a:rPr lang="zh-CN" altLang="en-US" smtClean="0"/>
              <a:pPr/>
              <a:t>2022-02-14</a:t>
            </a:fld>
            <a:endParaRPr lang="zh-CN" altLang="en-US"/>
          </a:p>
        </p:txBody>
      </p:sp>
      <p:sp>
        <p:nvSpPr>
          <p:cNvPr id="11" name="灯片编号占位符 10"/>
          <p:cNvSpPr>
            <a:spLocks noGrp="1"/>
          </p:cNvSpPr>
          <p:nvPr>
            <p:ph type="sldNum" sz="quarter" idx="11"/>
          </p:nvPr>
        </p:nvSpPr>
        <p:spPr>
          <a:xfrm>
            <a:off x="8638952" y="6509004"/>
            <a:ext cx="464288" cy="274320"/>
          </a:xfrm>
        </p:spPr>
        <p:txBody>
          <a:bodyPr vert="horz" rtlCol="0"/>
          <a:lstStyle>
            <a:lvl1pPr>
              <a:defRPr>
                <a:solidFill>
                  <a:schemeClr val="tx2">
                    <a:shade val="90000"/>
                  </a:schemeClr>
                </a:solidFill>
              </a:defRPr>
            </a:lvl1pPr>
            <a:extLst/>
          </a:lstStyle>
          <a:p>
            <a:fld id="{565CE74E-AB26-4998-AD42-012C4C1AD076}" type="slidenum">
              <a:rPr lang="zh-CN" altLang="en-US" smtClean="0"/>
              <a:pPr/>
              <a:t>‹#›</a:t>
            </a:fld>
            <a:endParaRPr lang="zh-CN" altLang="en-US"/>
          </a:p>
        </p:txBody>
      </p:sp>
      <p:sp>
        <p:nvSpPr>
          <p:cNvPr id="12" name="页脚占位符 11"/>
          <p:cNvSpPr>
            <a:spLocks noGrp="1"/>
          </p:cNvSpPr>
          <p:nvPr>
            <p:ph type="ftr" sz="quarter" idx="12"/>
          </p:nvPr>
        </p:nvSpPr>
        <p:spPr>
          <a:xfrm>
            <a:off x="1600200" y="6509004"/>
            <a:ext cx="3907464" cy="274320"/>
          </a:xfrm>
        </p:spPr>
        <p:txBody>
          <a:bodyPr vert="horz" rtlCol="0"/>
          <a:lstStyle>
            <a:extLst/>
          </a:lstStyle>
          <a:p>
            <a:endParaRPr lang="zh-CN" altLang="en-US"/>
          </a:p>
        </p:txBody>
      </p:sp>
    </p:spTree>
  </p:cSld>
  <p:clrMapOvr>
    <a:masterClrMapping/>
  </p:clrMapOvr>
  <p:hf sldNum="0"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7" name="矩形 6"/>
          <p:cNvSpPr/>
          <p:nvPr/>
        </p:nvSpPr>
        <p:spPr>
          <a:xfrm>
            <a:off x="588392" y="1424588"/>
            <a:ext cx="8001000" cy="9144"/>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标题 1"/>
          <p:cNvSpPr>
            <a:spLocks noGrp="1"/>
          </p:cNvSpPr>
          <p:nvPr>
            <p:ph type="title"/>
          </p:nvPr>
        </p:nvSpPr>
        <p:spPr/>
        <p:txBody>
          <a:bodyPr/>
          <a:lstStyle>
            <a:extLst/>
          </a:lstStyle>
          <a:p>
            <a:r>
              <a:rPr kumimoji="0" lang="zh-CN" altLang="en-US" smtClean="0"/>
              <a:t>单击此处编辑母版标题样式</a:t>
            </a:r>
            <a:endParaRPr kumimoji="0" lang="en-US"/>
          </a:p>
        </p:txBody>
      </p:sp>
      <p:sp>
        <p:nvSpPr>
          <p:cNvPr id="3" name="内容占位符 2"/>
          <p:cNvSpPr>
            <a:spLocks noGrp="1"/>
          </p:cNvSpPr>
          <p:nvPr>
            <p:ph idx="1"/>
          </p:nvPr>
        </p:nvSpPr>
        <p:spPr/>
        <p:txBody>
          <a:bodyPr/>
          <a:lstStyle>
            <a:extLst/>
          </a:lstStyle>
          <a:p>
            <a:pPr lvl="0" eaLnBrk="1" latinLnBrk="0" hangingPunct="1"/>
            <a:r>
              <a:rPr lang="zh-CN" altLang="en-US" smtClean="0"/>
              <a:t>单击此处编辑母版文本样式</a:t>
            </a:r>
          </a:p>
          <a:p>
            <a:pPr lvl="1" eaLnBrk="1" latinLnBrk="0" hangingPunct="1"/>
            <a:r>
              <a:rPr lang="zh-CN" altLang="en-US" smtClean="0"/>
              <a:t>第二级</a:t>
            </a:r>
          </a:p>
          <a:p>
            <a:pPr lvl="2" eaLnBrk="1" latinLnBrk="0" hangingPunct="1"/>
            <a:r>
              <a:rPr lang="zh-CN" altLang="en-US" smtClean="0"/>
              <a:t>第三级</a:t>
            </a:r>
          </a:p>
          <a:p>
            <a:pPr lvl="3" eaLnBrk="1" latinLnBrk="0" hangingPunct="1"/>
            <a:r>
              <a:rPr lang="zh-CN" altLang="en-US" smtClean="0"/>
              <a:t>第四级</a:t>
            </a:r>
          </a:p>
          <a:p>
            <a:pPr lvl="4" eaLnBrk="1" latinLnBrk="0" hangingPunct="1"/>
            <a:r>
              <a:rPr lang="zh-CN" altLang="en-US" smtClean="0"/>
              <a:t>第五级</a:t>
            </a:r>
            <a:endParaRPr kumimoji="0" lang="en-US"/>
          </a:p>
        </p:txBody>
      </p:sp>
      <p:sp>
        <p:nvSpPr>
          <p:cNvPr id="4" name="日期占位符 3"/>
          <p:cNvSpPr>
            <a:spLocks noGrp="1"/>
          </p:cNvSpPr>
          <p:nvPr>
            <p:ph type="dt" sz="half" idx="10"/>
          </p:nvPr>
        </p:nvSpPr>
        <p:spPr/>
        <p:txBody>
          <a:bodyPr/>
          <a:lstStyle>
            <a:extLst/>
          </a:lstStyle>
          <a:p>
            <a:fld id="{D997B5FA-0921-464F-AAE1-844C04324D75}" type="datetimeFigureOut">
              <a:rPr lang="zh-CN" altLang="en-US" smtClean="0"/>
              <a:pPr/>
              <a:t>2022-02-14</a:t>
            </a:fld>
            <a:endParaRPr lang="zh-CN" altLang="en-US"/>
          </a:p>
        </p:txBody>
      </p:sp>
      <p:sp>
        <p:nvSpPr>
          <p:cNvPr id="5" name="页脚占位符 4"/>
          <p:cNvSpPr>
            <a:spLocks noGrp="1"/>
          </p:cNvSpPr>
          <p:nvPr>
            <p:ph type="ftr" sz="quarter" idx="11"/>
          </p:nvPr>
        </p:nvSpPr>
        <p:spPr/>
        <p:txBody>
          <a:bodyPr/>
          <a:lstStyle>
            <a:extLst/>
          </a:lstStyle>
          <a:p>
            <a:endParaRPr lang="zh-CN" altLang="en-US"/>
          </a:p>
        </p:txBody>
      </p:sp>
      <p:sp>
        <p:nvSpPr>
          <p:cNvPr id="6" name="灯片编号占位符 5"/>
          <p:cNvSpPr>
            <a:spLocks noGrp="1"/>
          </p:cNvSpPr>
          <p:nvPr>
            <p:ph type="sldNum" sz="quarter" idx="12"/>
          </p:nvPr>
        </p:nvSpPr>
        <p:spPr/>
        <p:txBody>
          <a:bodyPr/>
          <a:lstStyle>
            <a:extLst/>
          </a:lstStyle>
          <a:p>
            <a:fld id="{565CE74E-AB26-4998-AD42-012C4C1AD076}" type="slidenum">
              <a:rPr lang="zh-CN" altLang="en-US" smtClean="0"/>
              <a:pPr/>
              <a:t>‹#›</a:t>
            </a:fld>
            <a:endParaRPr lang="zh-CN" altLang="en-US"/>
          </a:p>
        </p:txBody>
      </p:sp>
    </p:spTree>
  </p:cSld>
  <p:clrMapOvr>
    <a:masterClrMapping/>
  </p:clrMapOvr>
  <p:hf sldNum="0" hdr="0" ftr="0" dt="0"/>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节标题">
    <p:bg>
      <p:bgRef idx="1001">
        <a:schemeClr val="bg2"/>
      </p:bgRef>
    </p:bg>
    <p:spTree>
      <p:nvGrpSpPr>
        <p:cNvPr id="1" name=""/>
        <p:cNvGrpSpPr/>
        <p:nvPr/>
      </p:nvGrpSpPr>
      <p:grpSpPr>
        <a:xfrm>
          <a:off x="0" y="0"/>
          <a:ext cx="0" cy="0"/>
          <a:chOff x="0" y="0"/>
          <a:chExt cx="0" cy="0"/>
        </a:xfrm>
      </p:grpSpPr>
      <p:sp>
        <p:nvSpPr>
          <p:cNvPr id="7" name="矩形 6"/>
          <p:cNvSpPr/>
          <p:nvPr/>
        </p:nvSpPr>
        <p:spPr>
          <a:xfrm>
            <a:off x="1000128" y="3267456"/>
            <a:ext cx="7406640" cy="9144"/>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标题 1"/>
          <p:cNvSpPr>
            <a:spLocks noGrp="1"/>
          </p:cNvSpPr>
          <p:nvPr>
            <p:ph type="title"/>
          </p:nvPr>
        </p:nvSpPr>
        <p:spPr>
          <a:xfrm>
            <a:off x="722376" y="498230"/>
            <a:ext cx="7772400" cy="2731008"/>
          </a:xfrm>
        </p:spPr>
        <p:txBody>
          <a:bodyPr rIns="100584"/>
          <a:lstStyle>
            <a:lvl1pPr algn="r">
              <a:buNone/>
              <a:defRPr sz="4000" b="1" cap="none">
                <a:solidFill>
                  <a:schemeClr val="accent1">
                    <a:tint val="95000"/>
                    <a:satMod val="200000"/>
                  </a:schemeClr>
                </a:solidFill>
              </a:defRPr>
            </a:lvl1pPr>
            <a:extLst/>
          </a:lstStyle>
          <a:p>
            <a:r>
              <a:rPr kumimoji="0" lang="zh-CN" altLang="en-US" smtClean="0"/>
              <a:t>单击此处编辑母版标题样式</a:t>
            </a:r>
            <a:endParaRPr kumimoji="0" lang="en-US"/>
          </a:p>
        </p:txBody>
      </p:sp>
      <p:sp>
        <p:nvSpPr>
          <p:cNvPr id="3" name="文本占位符 2"/>
          <p:cNvSpPr>
            <a:spLocks noGrp="1"/>
          </p:cNvSpPr>
          <p:nvPr>
            <p:ph type="body" idx="1"/>
          </p:nvPr>
        </p:nvSpPr>
        <p:spPr>
          <a:xfrm>
            <a:off x="722313" y="3287713"/>
            <a:ext cx="7772400" cy="1509712"/>
          </a:xfrm>
        </p:spPr>
        <p:txBody>
          <a:bodyPr rIns="128016" anchor="t"/>
          <a:lstStyle>
            <a:lvl1pPr marL="0" indent="0" algn="r">
              <a:buNone/>
              <a:defRPr sz="20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zh-CN" altLang="en-US" smtClean="0"/>
              <a:t>单击此处编辑母版文本样式</a:t>
            </a:r>
          </a:p>
        </p:txBody>
      </p:sp>
      <p:sp>
        <p:nvSpPr>
          <p:cNvPr id="8" name="日期占位符 7"/>
          <p:cNvSpPr>
            <a:spLocks noGrp="1"/>
          </p:cNvSpPr>
          <p:nvPr>
            <p:ph type="dt" sz="half" idx="10"/>
          </p:nvPr>
        </p:nvSpPr>
        <p:spPr>
          <a:xfrm>
            <a:off x="5562600" y="6513670"/>
            <a:ext cx="3002280" cy="274320"/>
          </a:xfrm>
        </p:spPr>
        <p:txBody>
          <a:bodyPr vert="horz" rtlCol="0"/>
          <a:lstStyle>
            <a:extLst/>
          </a:lstStyle>
          <a:p>
            <a:fld id="{D997B5FA-0921-464F-AAE1-844C04324D75}" type="datetimeFigureOut">
              <a:rPr lang="zh-CN" altLang="en-US" smtClean="0"/>
              <a:pPr/>
              <a:t>2022-02-14</a:t>
            </a:fld>
            <a:endParaRPr lang="zh-CN" altLang="en-US"/>
          </a:p>
        </p:txBody>
      </p:sp>
      <p:sp>
        <p:nvSpPr>
          <p:cNvPr id="9" name="灯片编号占位符 8"/>
          <p:cNvSpPr>
            <a:spLocks noGrp="1"/>
          </p:cNvSpPr>
          <p:nvPr>
            <p:ph type="sldNum" sz="quarter" idx="11"/>
          </p:nvPr>
        </p:nvSpPr>
        <p:spPr>
          <a:xfrm>
            <a:off x="8638952" y="6513670"/>
            <a:ext cx="464288" cy="274320"/>
          </a:xfrm>
        </p:spPr>
        <p:txBody>
          <a:bodyPr vert="horz" rtlCol="0"/>
          <a:lstStyle>
            <a:lvl1pPr>
              <a:defRPr>
                <a:solidFill>
                  <a:schemeClr val="tx2">
                    <a:shade val="90000"/>
                  </a:schemeClr>
                </a:solidFill>
              </a:defRPr>
            </a:lvl1pPr>
            <a:extLst/>
          </a:lstStyle>
          <a:p>
            <a:fld id="{565CE74E-AB26-4998-AD42-012C4C1AD076}" type="slidenum">
              <a:rPr lang="zh-CN" altLang="en-US" smtClean="0"/>
              <a:pPr/>
              <a:t>‹#›</a:t>
            </a:fld>
            <a:endParaRPr lang="zh-CN" altLang="en-US"/>
          </a:p>
        </p:txBody>
      </p:sp>
      <p:sp>
        <p:nvSpPr>
          <p:cNvPr id="10" name="页脚占位符 9"/>
          <p:cNvSpPr>
            <a:spLocks noGrp="1"/>
          </p:cNvSpPr>
          <p:nvPr>
            <p:ph type="ftr" sz="quarter" idx="12"/>
          </p:nvPr>
        </p:nvSpPr>
        <p:spPr>
          <a:xfrm>
            <a:off x="1600200" y="6513670"/>
            <a:ext cx="3907464" cy="274320"/>
          </a:xfrm>
        </p:spPr>
        <p:txBody>
          <a:bodyPr vert="horz" rtlCol="0"/>
          <a:lstStyle>
            <a:extLst/>
          </a:lstStyle>
          <a:p>
            <a:endParaRPr lang="zh-CN" altLang="en-US"/>
          </a:p>
        </p:txBody>
      </p:sp>
    </p:spTree>
  </p:cSld>
  <p:clrMapOvr>
    <a:overrideClrMapping bg1="dk1" tx1="lt1" bg2="dk2" tx2="lt2" accent1="accent1" accent2="accent2" accent3="accent3" accent4="accent4" accent5="accent5" accent6="accent6" hlink="hlink" folHlink="folHlink"/>
  </p:clrMapOvr>
  <p:hf sldNum="0" hdr="0" ftr="0" dt="0"/>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extLst/>
          </a:lstStyle>
          <a:p>
            <a:r>
              <a:rPr kumimoji="0" lang="zh-CN" altLang="en-US" smtClean="0"/>
              <a:t>单击此处编辑母版标题样式</a:t>
            </a:r>
            <a:endParaRPr kumimoji="0" lang="en-US"/>
          </a:p>
        </p:txBody>
      </p:sp>
      <p:sp>
        <p:nvSpPr>
          <p:cNvPr id="3" name="内容占位符 2"/>
          <p:cNvSpPr>
            <a:spLocks noGrp="1"/>
          </p:cNvSpPr>
          <p:nvPr>
            <p:ph sz="half" idx="1"/>
          </p:nvPr>
        </p:nvSpPr>
        <p:spPr>
          <a:xfrm>
            <a:off x="457200" y="1645920"/>
            <a:ext cx="4038600" cy="452628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zh-CN" altLang="en-US" smtClean="0"/>
              <a:t>单击此处编辑母版文本样式</a:t>
            </a:r>
          </a:p>
          <a:p>
            <a:pPr lvl="1" eaLnBrk="1" latinLnBrk="0" hangingPunct="1"/>
            <a:r>
              <a:rPr lang="zh-CN" altLang="en-US" smtClean="0"/>
              <a:t>第二级</a:t>
            </a:r>
          </a:p>
          <a:p>
            <a:pPr lvl="2" eaLnBrk="1" latinLnBrk="0" hangingPunct="1"/>
            <a:r>
              <a:rPr lang="zh-CN" altLang="en-US" smtClean="0"/>
              <a:t>第三级</a:t>
            </a:r>
          </a:p>
          <a:p>
            <a:pPr lvl="3" eaLnBrk="1" latinLnBrk="0" hangingPunct="1"/>
            <a:r>
              <a:rPr lang="zh-CN" altLang="en-US" smtClean="0"/>
              <a:t>第四级</a:t>
            </a:r>
          </a:p>
          <a:p>
            <a:pPr lvl="4" eaLnBrk="1" latinLnBrk="0" hangingPunct="1"/>
            <a:r>
              <a:rPr lang="zh-CN" altLang="en-US" smtClean="0"/>
              <a:t>第五级</a:t>
            </a:r>
            <a:endParaRPr kumimoji="0" lang="en-US"/>
          </a:p>
        </p:txBody>
      </p:sp>
      <p:sp>
        <p:nvSpPr>
          <p:cNvPr id="4" name="内容占位符 3"/>
          <p:cNvSpPr>
            <a:spLocks noGrp="1"/>
          </p:cNvSpPr>
          <p:nvPr>
            <p:ph sz="half" idx="2"/>
          </p:nvPr>
        </p:nvSpPr>
        <p:spPr>
          <a:xfrm>
            <a:off x="4648200" y="1645920"/>
            <a:ext cx="4038600" cy="452628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zh-CN" altLang="en-US" smtClean="0"/>
              <a:t>单击此处编辑母版文本样式</a:t>
            </a:r>
          </a:p>
          <a:p>
            <a:pPr lvl="1" eaLnBrk="1" latinLnBrk="0" hangingPunct="1"/>
            <a:r>
              <a:rPr lang="zh-CN" altLang="en-US" smtClean="0"/>
              <a:t>第二级</a:t>
            </a:r>
          </a:p>
          <a:p>
            <a:pPr lvl="2" eaLnBrk="1" latinLnBrk="0" hangingPunct="1"/>
            <a:r>
              <a:rPr lang="zh-CN" altLang="en-US" smtClean="0"/>
              <a:t>第三级</a:t>
            </a:r>
          </a:p>
          <a:p>
            <a:pPr lvl="3" eaLnBrk="1" latinLnBrk="0" hangingPunct="1"/>
            <a:r>
              <a:rPr lang="zh-CN" altLang="en-US" smtClean="0"/>
              <a:t>第四级</a:t>
            </a:r>
          </a:p>
          <a:p>
            <a:pPr lvl="4" eaLnBrk="1" latinLnBrk="0" hangingPunct="1"/>
            <a:r>
              <a:rPr lang="zh-CN" altLang="en-US" smtClean="0"/>
              <a:t>第五级</a:t>
            </a:r>
            <a:endParaRPr kumimoji="0" lang="en-US"/>
          </a:p>
        </p:txBody>
      </p:sp>
      <p:sp>
        <p:nvSpPr>
          <p:cNvPr id="5" name="日期占位符 4"/>
          <p:cNvSpPr>
            <a:spLocks noGrp="1"/>
          </p:cNvSpPr>
          <p:nvPr>
            <p:ph type="dt" sz="half" idx="10"/>
          </p:nvPr>
        </p:nvSpPr>
        <p:spPr/>
        <p:txBody>
          <a:bodyPr/>
          <a:lstStyle>
            <a:extLst/>
          </a:lstStyle>
          <a:p>
            <a:fld id="{D997B5FA-0921-464F-AAE1-844C04324D75}" type="datetimeFigureOut">
              <a:rPr lang="zh-CN" altLang="en-US" smtClean="0"/>
              <a:pPr/>
              <a:t>2022-02-14</a:t>
            </a:fld>
            <a:endParaRPr lang="zh-CN" altLang="en-US"/>
          </a:p>
        </p:txBody>
      </p:sp>
      <p:sp>
        <p:nvSpPr>
          <p:cNvPr id="6" name="页脚占位符 5"/>
          <p:cNvSpPr>
            <a:spLocks noGrp="1"/>
          </p:cNvSpPr>
          <p:nvPr>
            <p:ph type="ftr" sz="quarter" idx="11"/>
          </p:nvPr>
        </p:nvSpPr>
        <p:spPr/>
        <p:txBody>
          <a:bodyPr/>
          <a:lstStyle>
            <a:extLst/>
          </a:lstStyle>
          <a:p>
            <a:endParaRPr lang="zh-CN" altLang="en-US"/>
          </a:p>
        </p:txBody>
      </p:sp>
      <p:sp>
        <p:nvSpPr>
          <p:cNvPr id="7" name="灯片编号占位符 6"/>
          <p:cNvSpPr>
            <a:spLocks noGrp="1"/>
          </p:cNvSpPr>
          <p:nvPr>
            <p:ph type="sldNum" sz="quarter" idx="12"/>
          </p:nvPr>
        </p:nvSpPr>
        <p:spPr>
          <a:xfrm>
            <a:off x="8641080" y="6514568"/>
            <a:ext cx="464288" cy="274320"/>
          </a:xfrm>
        </p:spPr>
        <p:txBody>
          <a:bodyPr/>
          <a:lstStyle>
            <a:extLst/>
          </a:lstStyle>
          <a:p>
            <a:fld id="{565CE74E-AB26-4998-AD42-012C4C1AD076}" type="slidenum">
              <a:rPr lang="zh-CN" altLang="en-US" smtClean="0"/>
              <a:pPr/>
              <a:t>‹#›</a:t>
            </a:fld>
            <a:endParaRPr lang="zh-CN" altLang="en-US"/>
          </a:p>
        </p:txBody>
      </p:sp>
      <p:sp>
        <p:nvSpPr>
          <p:cNvPr id="10" name="矩形 9"/>
          <p:cNvSpPr/>
          <p:nvPr/>
        </p:nvSpPr>
        <p:spPr>
          <a:xfrm>
            <a:off x="588392" y="1424588"/>
            <a:ext cx="8001000" cy="9144"/>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Tree>
  </p:cSld>
  <p:clrMapOvr>
    <a:masterClrMapping/>
  </p:clrMapOvr>
  <p:hf sldNum="0" hdr="0" ftr="0" dt="0"/>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10" name="矩形 9"/>
          <p:cNvSpPr/>
          <p:nvPr/>
        </p:nvSpPr>
        <p:spPr>
          <a:xfrm>
            <a:off x="616744" y="2165216"/>
            <a:ext cx="3749040" cy="9144"/>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b"/>
          <a:lstStyle>
            <a:extLst/>
          </a:lstStyle>
          <a:p>
            <a:pPr algn="ctr" eaLnBrk="1" latinLnBrk="0" hangingPunct="1"/>
            <a:endParaRPr kumimoji="0" lang="en-US"/>
          </a:p>
        </p:txBody>
      </p:sp>
      <p:sp>
        <p:nvSpPr>
          <p:cNvPr id="11" name="矩形 10"/>
          <p:cNvSpPr/>
          <p:nvPr/>
        </p:nvSpPr>
        <p:spPr>
          <a:xfrm>
            <a:off x="4800600" y="2165216"/>
            <a:ext cx="3749040" cy="9144"/>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b"/>
          <a:lstStyle>
            <a:extLst/>
          </a:lstStyle>
          <a:p>
            <a:pPr algn="ctr" eaLnBrk="1" latinLnBrk="0" hangingPunct="1"/>
            <a:endParaRPr kumimoji="0" lang="en-US"/>
          </a:p>
        </p:txBody>
      </p:sp>
      <p:sp>
        <p:nvSpPr>
          <p:cNvPr id="2" name="标题 1"/>
          <p:cNvSpPr>
            <a:spLocks noGrp="1"/>
          </p:cNvSpPr>
          <p:nvPr>
            <p:ph type="title"/>
          </p:nvPr>
        </p:nvSpPr>
        <p:spPr>
          <a:xfrm>
            <a:off x="457200" y="251948"/>
            <a:ext cx="8229600" cy="1143000"/>
          </a:xfrm>
        </p:spPr>
        <p:txBody>
          <a:bodyPr anchor="b"/>
          <a:lstStyle>
            <a:lvl1pPr>
              <a:defRPr/>
            </a:lvl1pPr>
            <a:extLst/>
          </a:lstStyle>
          <a:p>
            <a:r>
              <a:rPr kumimoji="0" lang="zh-CN" altLang="en-US" smtClean="0"/>
              <a:t>单击此处编辑母版标题样式</a:t>
            </a:r>
            <a:endParaRPr kumimoji="0" lang="en-US"/>
          </a:p>
        </p:txBody>
      </p:sp>
      <p:sp>
        <p:nvSpPr>
          <p:cNvPr id="3" name="文本占位符 2"/>
          <p:cNvSpPr>
            <a:spLocks noGrp="1"/>
          </p:cNvSpPr>
          <p:nvPr>
            <p:ph type="body" idx="1"/>
          </p:nvPr>
        </p:nvSpPr>
        <p:spPr>
          <a:xfrm>
            <a:off x="457200" y="1535113"/>
            <a:ext cx="4040188" cy="639762"/>
          </a:xfrm>
        </p:spPr>
        <p:txBody>
          <a:bodyPr anchor="b">
            <a:noAutofit/>
          </a:bodyPr>
          <a:lstStyle>
            <a:lvl1pPr marL="91440" indent="0" algn="l">
              <a:spcBef>
                <a:spcPts val="0"/>
              </a:spcBef>
              <a:buNone/>
              <a:defRPr sz="2200" b="0" cap="all" baseline="0"/>
            </a:lvl1pPr>
            <a:lvl2pPr>
              <a:buNone/>
              <a:defRPr sz="2000" b="1"/>
            </a:lvl2pPr>
            <a:lvl3pPr>
              <a:buNone/>
              <a:defRPr sz="1800" b="1"/>
            </a:lvl3pPr>
            <a:lvl4pPr>
              <a:buNone/>
              <a:defRPr sz="1600" b="1"/>
            </a:lvl4pPr>
            <a:lvl5pPr>
              <a:buNone/>
              <a:defRPr sz="1600" b="1"/>
            </a:lvl5pPr>
            <a:extLst/>
          </a:lstStyle>
          <a:p>
            <a:pPr lvl="0" eaLnBrk="1" latinLnBrk="0" hangingPunct="1"/>
            <a:r>
              <a:rPr kumimoji="0" lang="zh-CN" altLang="en-US" smtClean="0"/>
              <a:t>单击此处编辑母版文本样式</a:t>
            </a:r>
          </a:p>
        </p:txBody>
      </p:sp>
      <p:sp>
        <p:nvSpPr>
          <p:cNvPr id="4" name="文本占位符 3"/>
          <p:cNvSpPr>
            <a:spLocks noGrp="1"/>
          </p:cNvSpPr>
          <p:nvPr>
            <p:ph type="body" sz="half" idx="3"/>
          </p:nvPr>
        </p:nvSpPr>
        <p:spPr>
          <a:xfrm>
            <a:off x="4645025" y="1535113"/>
            <a:ext cx="4041775" cy="639762"/>
          </a:xfrm>
        </p:spPr>
        <p:txBody>
          <a:bodyPr anchor="b">
            <a:noAutofit/>
          </a:bodyPr>
          <a:lstStyle>
            <a:lvl1pPr marL="91440" indent="0" algn="l">
              <a:spcBef>
                <a:spcPts val="0"/>
              </a:spcBef>
              <a:buNone/>
              <a:defRPr sz="2200" b="0" cap="all" baseline="0"/>
            </a:lvl1pPr>
            <a:lvl2pPr>
              <a:buNone/>
              <a:defRPr sz="2000" b="1"/>
            </a:lvl2pPr>
            <a:lvl3pPr>
              <a:buNone/>
              <a:defRPr sz="1800" b="1"/>
            </a:lvl3pPr>
            <a:lvl4pPr>
              <a:buNone/>
              <a:defRPr sz="1600" b="1"/>
            </a:lvl4pPr>
            <a:lvl5pPr>
              <a:buNone/>
              <a:defRPr sz="1600" b="1"/>
            </a:lvl5pPr>
            <a:extLst/>
          </a:lstStyle>
          <a:p>
            <a:pPr lvl="0" eaLnBrk="1" latinLnBrk="0" hangingPunct="1"/>
            <a:r>
              <a:rPr kumimoji="0" lang="zh-CN" altLang="en-US" smtClean="0"/>
              <a:t>单击此处编辑母版文本样式</a:t>
            </a:r>
          </a:p>
        </p:txBody>
      </p:sp>
      <p:sp>
        <p:nvSpPr>
          <p:cNvPr id="5" name="内容占位符 4"/>
          <p:cNvSpPr>
            <a:spLocks noGrp="1"/>
          </p:cNvSpPr>
          <p:nvPr>
            <p:ph sz="quarter" idx="2"/>
          </p:nvPr>
        </p:nvSpPr>
        <p:spPr>
          <a:xfrm>
            <a:off x="457200" y="2362200"/>
            <a:ext cx="4040188" cy="3941763"/>
          </a:xfrm>
        </p:spPr>
        <p:txBody>
          <a:bodyPr lIns="91440"/>
          <a:lstStyle>
            <a:lvl1pPr>
              <a:defRPr sz="2200"/>
            </a:lvl1pPr>
            <a:lvl2pPr>
              <a:defRPr sz="2000"/>
            </a:lvl2pPr>
            <a:lvl3pPr>
              <a:defRPr sz="1800"/>
            </a:lvl3pPr>
            <a:lvl4pPr>
              <a:defRPr sz="1600"/>
            </a:lvl4pPr>
            <a:lvl5pPr>
              <a:defRPr sz="1600"/>
            </a:lvl5pPr>
            <a:extLst/>
          </a:lstStyle>
          <a:p>
            <a:pPr lvl="0" eaLnBrk="1" latinLnBrk="0" hangingPunct="1"/>
            <a:r>
              <a:rPr lang="zh-CN" altLang="en-US" smtClean="0"/>
              <a:t>单击此处编辑母版文本样式</a:t>
            </a:r>
          </a:p>
          <a:p>
            <a:pPr lvl="1" eaLnBrk="1" latinLnBrk="0" hangingPunct="1"/>
            <a:r>
              <a:rPr lang="zh-CN" altLang="en-US" smtClean="0"/>
              <a:t>第二级</a:t>
            </a:r>
          </a:p>
          <a:p>
            <a:pPr lvl="2" eaLnBrk="1" latinLnBrk="0" hangingPunct="1"/>
            <a:r>
              <a:rPr lang="zh-CN" altLang="en-US" smtClean="0"/>
              <a:t>第三级</a:t>
            </a:r>
          </a:p>
          <a:p>
            <a:pPr lvl="3" eaLnBrk="1" latinLnBrk="0" hangingPunct="1"/>
            <a:r>
              <a:rPr lang="zh-CN" altLang="en-US" smtClean="0"/>
              <a:t>第四级</a:t>
            </a:r>
          </a:p>
          <a:p>
            <a:pPr lvl="4" eaLnBrk="1" latinLnBrk="0" hangingPunct="1"/>
            <a:r>
              <a:rPr lang="zh-CN" altLang="en-US" smtClean="0"/>
              <a:t>第五级</a:t>
            </a:r>
            <a:endParaRPr kumimoji="0" lang="en-US"/>
          </a:p>
        </p:txBody>
      </p:sp>
      <p:sp>
        <p:nvSpPr>
          <p:cNvPr id="6" name="内容占位符 5"/>
          <p:cNvSpPr>
            <a:spLocks noGrp="1"/>
          </p:cNvSpPr>
          <p:nvPr>
            <p:ph sz="quarter" idx="4"/>
          </p:nvPr>
        </p:nvSpPr>
        <p:spPr>
          <a:xfrm>
            <a:off x="4645025" y="2362200"/>
            <a:ext cx="4041775" cy="3941763"/>
          </a:xfrm>
        </p:spPr>
        <p:txBody>
          <a:bodyPr/>
          <a:lstStyle>
            <a:lvl1pPr>
              <a:defRPr sz="2200"/>
            </a:lvl1pPr>
            <a:lvl2pPr>
              <a:defRPr sz="2000"/>
            </a:lvl2pPr>
            <a:lvl3pPr>
              <a:defRPr sz="1800"/>
            </a:lvl3pPr>
            <a:lvl4pPr>
              <a:defRPr sz="1600"/>
            </a:lvl4pPr>
            <a:lvl5pPr>
              <a:defRPr sz="1600"/>
            </a:lvl5pPr>
            <a:extLst/>
          </a:lstStyle>
          <a:p>
            <a:pPr lvl="0" eaLnBrk="1" latinLnBrk="0" hangingPunct="1"/>
            <a:r>
              <a:rPr lang="zh-CN" altLang="en-US" smtClean="0"/>
              <a:t>单击此处编辑母版文本样式</a:t>
            </a:r>
          </a:p>
          <a:p>
            <a:pPr lvl="1" eaLnBrk="1" latinLnBrk="0" hangingPunct="1"/>
            <a:r>
              <a:rPr lang="zh-CN" altLang="en-US" smtClean="0"/>
              <a:t>第二级</a:t>
            </a:r>
          </a:p>
          <a:p>
            <a:pPr lvl="2" eaLnBrk="1" latinLnBrk="0" hangingPunct="1"/>
            <a:r>
              <a:rPr lang="zh-CN" altLang="en-US" smtClean="0"/>
              <a:t>第三级</a:t>
            </a:r>
          </a:p>
          <a:p>
            <a:pPr lvl="3" eaLnBrk="1" latinLnBrk="0" hangingPunct="1"/>
            <a:r>
              <a:rPr lang="zh-CN" altLang="en-US" smtClean="0"/>
              <a:t>第四级</a:t>
            </a:r>
          </a:p>
          <a:p>
            <a:pPr lvl="4" eaLnBrk="1" latinLnBrk="0" hangingPunct="1"/>
            <a:r>
              <a:rPr lang="zh-CN" altLang="en-US" smtClean="0"/>
              <a:t>第五级</a:t>
            </a:r>
            <a:endParaRPr kumimoji="0" lang="en-US"/>
          </a:p>
        </p:txBody>
      </p:sp>
      <p:sp>
        <p:nvSpPr>
          <p:cNvPr id="7" name="日期占位符 6"/>
          <p:cNvSpPr>
            <a:spLocks noGrp="1"/>
          </p:cNvSpPr>
          <p:nvPr>
            <p:ph type="dt" sz="half" idx="10"/>
          </p:nvPr>
        </p:nvSpPr>
        <p:spPr/>
        <p:txBody>
          <a:bodyPr/>
          <a:lstStyle>
            <a:extLst/>
          </a:lstStyle>
          <a:p>
            <a:fld id="{D997B5FA-0921-464F-AAE1-844C04324D75}" type="datetimeFigureOut">
              <a:rPr lang="zh-CN" altLang="en-US" smtClean="0"/>
              <a:pPr/>
              <a:t>2022-02-14</a:t>
            </a:fld>
            <a:endParaRPr lang="zh-CN" altLang="en-US"/>
          </a:p>
        </p:txBody>
      </p:sp>
      <p:sp>
        <p:nvSpPr>
          <p:cNvPr id="8" name="页脚占位符 7"/>
          <p:cNvSpPr>
            <a:spLocks noGrp="1"/>
          </p:cNvSpPr>
          <p:nvPr>
            <p:ph type="ftr" sz="quarter" idx="11"/>
          </p:nvPr>
        </p:nvSpPr>
        <p:spPr/>
        <p:txBody>
          <a:bodyPr/>
          <a:lstStyle>
            <a:extLst/>
          </a:lstStyle>
          <a:p>
            <a:endParaRPr lang="zh-CN" altLang="en-US"/>
          </a:p>
        </p:txBody>
      </p:sp>
      <p:sp>
        <p:nvSpPr>
          <p:cNvPr id="9" name="灯片编号占位符 8"/>
          <p:cNvSpPr>
            <a:spLocks noGrp="1"/>
          </p:cNvSpPr>
          <p:nvPr>
            <p:ph type="sldNum" sz="quarter" idx="12"/>
          </p:nvPr>
        </p:nvSpPr>
        <p:spPr>
          <a:xfrm>
            <a:off x="8641080" y="6514568"/>
            <a:ext cx="464288" cy="274320"/>
          </a:xfrm>
        </p:spPr>
        <p:txBody>
          <a:bodyPr/>
          <a:lstStyle>
            <a:extLst/>
          </a:lstStyle>
          <a:p>
            <a:fld id="{565CE74E-AB26-4998-AD42-012C4C1AD076}" type="slidenum">
              <a:rPr lang="zh-CN" altLang="en-US" smtClean="0"/>
              <a:pPr/>
              <a:t>‹#›</a:t>
            </a:fld>
            <a:endParaRPr lang="zh-CN" altLang="en-US"/>
          </a:p>
        </p:txBody>
      </p:sp>
    </p:spTree>
  </p:cSld>
  <p:clrMapOvr>
    <a:masterClrMapping/>
  </p:clrMapOvr>
  <p:hf sldNum="0" hdr="0" ftr="0" dt="0"/>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0" y="253218"/>
            <a:ext cx="8229600" cy="1143000"/>
          </a:xfrm>
        </p:spPr>
        <p:txBody>
          <a:bodyPr/>
          <a:lstStyle>
            <a:extLst/>
          </a:lstStyle>
          <a:p>
            <a:r>
              <a:rPr kumimoji="0" lang="zh-CN" altLang="en-US" smtClean="0"/>
              <a:t>单击此处编辑母版标题样式</a:t>
            </a:r>
            <a:endParaRPr kumimoji="0" lang="en-US"/>
          </a:p>
        </p:txBody>
      </p:sp>
      <p:sp>
        <p:nvSpPr>
          <p:cNvPr id="3" name="日期占位符 2"/>
          <p:cNvSpPr>
            <a:spLocks noGrp="1"/>
          </p:cNvSpPr>
          <p:nvPr>
            <p:ph type="dt" sz="half" idx="10"/>
          </p:nvPr>
        </p:nvSpPr>
        <p:spPr/>
        <p:txBody>
          <a:bodyPr/>
          <a:lstStyle>
            <a:extLst/>
          </a:lstStyle>
          <a:p>
            <a:fld id="{D997B5FA-0921-464F-AAE1-844C04324D75}" type="datetimeFigureOut">
              <a:rPr lang="zh-CN" altLang="en-US" smtClean="0"/>
              <a:pPr/>
              <a:t>2022-02-14</a:t>
            </a:fld>
            <a:endParaRPr lang="zh-CN" altLang="en-US"/>
          </a:p>
        </p:txBody>
      </p:sp>
      <p:sp>
        <p:nvSpPr>
          <p:cNvPr id="4" name="页脚占位符 3"/>
          <p:cNvSpPr>
            <a:spLocks noGrp="1"/>
          </p:cNvSpPr>
          <p:nvPr>
            <p:ph type="ftr" sz="quarter" idx="11"/>
          </p:nvPr>
        </p:nvSpPr>
        <p:spPr/>
        <p:txBody>
          <a:bodyPr/>
          <a:lstStyle>
            <a:extLst/>
          </a:lstStyle>
          <a:p>
            <a:endParaRPr lang="zh-CN" altLang="en-US"/>
          </a:p>
        </p:txBody>
      </p:sp>
      <p:sp>
        <p:nvSpPr>
          <p:cNvPr id="5" name="灯片编号占位符 4"/>
          <p:cNvSpPr>
            <a:spLocks noGrp="1"/>
          </p:cNvSpPr>
          <p:nvPr>
            <p:ph type="sldNum" sz="quarter" idx="12"/>
          </p:nvPr>
        </p:nvSpPr>
        <p:spPr/>
        <p:txBody>
          <a:bodyPr/>
          <a:lstStyle>
            <a:extLst/>
          </a:lstStyle>
          <a:p>
            <a:fld id="{565CE74E-AB26-4998-AD42-012C4C1AD076}" type="slidenum">
              <a:rPr lang="zh-CN" altLang="en-US" smtClean="0"/>
              <a:pPr/>
              <a:t>‹#›</a:t>
            </a:fld>
            <a:endParaRPr lang="zh-CN" altLang="en-US"/>
          </a:p>
        </p:txBody>
      </p:sp>
      <p:sp>
        <p:nvSpPr>
          <p:cNvPr id="7" name="矩形 6"/>
          <p:cNvSpPr/>
          <p:nvPr/>
        </p:nvSpPr>
        <p:spPr>
          <a:xfrm>
            <a:off x="588392" y="1424588"/>
            <a:ext cx="8001000" cy="9144"/>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Tree>
  </p:cSld>
  <p:clrMapOvr>
    <a:masterClrMapping/>
  </p:clrMapOvr>
  <p:hf sldNum="0" hdr="0" ftr="0" dt="0"/>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extLst/>
          </a:lstStyle>
          <a:p>
            <a:fld id="{D997B5FA-0921-464F-AAE1-844C04324D75}" type="datetimeFigureOut">
              <a:rPr lang="zh-CN" altLang="en-US" smtClean="0"/>
              <a:pPr/>
              <a:t>2022-02-14</a:t>
            </a:fld>
            <a:endParaRPr lang="zh-CN" altLang="en-US"/>
          </a:p>
        </p:txBody>
      </p:sp>
      <p:sp>
        <p:nvSpPr>
          <p:cNvPr id="3" name="页脚占位符 2"/>
          <p:cNvSpPr>
            <a:spLocks noGrp="1"/>
          </p:cNvSpPr>
          <p:nvPr>
            <p:ph type="ftr" sz="quarter" idx="11"/>
          </p:nvPr>
        </p:nvSpPr>
        <p:spPr/>
        <p:txBody>
          <a:bodyPr/>
          <a:lstStyle>
            <a:extLst/>
          </a:lstStyle>
          <a:p>
            <a:endParaRPr lang="zh-CN" altLang="en-US"/>
          </a:p>
        </p:txBody>
      </p:sp>
      <p:sp>
        <p:nvSpPr>
          <p:cNvPr id="4" name="灯片编号占位符 3"/>
          <p:cNvSpPr>
            <a:spLocks noGrp="1"/>
          </p:cNvSpPr>
          <p:nvPr>
            <p:ph type="sldNum" sz="quarter" idx="12"/>
          </p:nvPr>
        </p:nvSpPr>
        <p:spPr/>
        <p:txBody>
          <a:bodyPr/>
          <a:lstStyle>
            <a:extLst/>
          </a:lstStyle>
          <a:p>
            <a:fld id="{565CE74E-AB26-4998-AD42-012C4C1AD076}" type="slidenum">
              <a:rPr lang="zh-CN" altLang="en-US" smtClean="0"/>
              <a:pPr/>
              <a:t>‹#›</a:t>
            </a:fld>
            <a:endParaRPr lang="zh-CN" altLang="en-US"/>
          </a:p>
        </p:txBody>
      </p:sp>
    </p:spTree>
  </p:cSld>
  <p:clrMapOvr>
    <a:masterClrMapping/>
  </p:clrMapOvr>
  <p:hf sldNum="0" hdr="0" ftr="0" dt="0"/>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内容与标题">
    <p:bg>
      <p:bgRef idx="1001">
        <a:schemeClr val="bg2"/>
      </p:bgRef>
    </p:bg>
    <p:spTree>
      <p:nvGrpSpPr>
        <p:cNvPr id="1" name=""/>
        <p:cNvGrpSpPr/>
        <p:nvPr/>
      </p:nvGrpSpPr>
      <p:grpSpPr>
        <a:xfrm>
          <a:off x="0" y="0"/>
          <a:ext cx="0" cy="0"/>
          <a:chOff x="0" y="0"/>
          <a:chExt cx="0" cy="0"/>
        </a:xfrm>
      </p:grpSpPr>
      <p:sp>
        <p:nvSpPr>
          <p:cNvPr id="8" name="矩形 7"/>
          <p:cNvSpPr/>
          <p:nvPr/>
        </p:nvSpPr>
        <p:spPr>
          <a:xfrm>
            <a:off x="5057552" y="1057656"/>
            <a:ext cx="3749040" cy="9144"/>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标题 1"/>
          <p:cNvSpPr>
            <a:spLocks noGrp="1"/>
          </p:cNvSpPr>
          <p:nvPr>
            <p:ph type="title"/>
          </p:nvPr>
        </p:nvSpPr>
        <p:spPr>
          <a:xfrm>
            <a:off x="4963136" y="304800"/>
            <a:ext cx="3931920" cy="762000"/>
          </a:xfrm>
        </p:spPr>
        <p:txBody>
          <a:bodyPr anchor="b"/>
          <a:lstStyle>
            <a:lvl1pPr marL="0" algn="r">
              <a:buNone/>
              <a:defRPr sz="2000" b="1"/>
            </a:lvl1pPr>
            <a:extLst/>
          </a:lstStyle>
          <a:p>
            <a:r>
              <a:rPr kumimoji="0" lang="zh-CN" altLang="en-US" smtClean="0"/>
              <a:t>单击此处编辑母版标题样式</a:t>
            </a:r>
            <a:endParaRPr kumimoji="0" lang="en-US"/>
          </a:p>
        </p:txBody>
      </p:sp>
      <p:sp>
        <p:nvSpPr>
          <p:cNvPr id="3" name="文本占位符 2"/>
          <p:cNvSpPr>
            <a:spLocks noGrp="1"/>
          </p:cNvSpPr>
          <p:nvPr>
            <p:ph type="body" idx="2"/>
          </p:nvPr>
        </p:nvSpPr>
        <p:spPr>
          <a:xfrm>
            <a:off x="4963136" y="1107560"/>
            <a:ext cx="3931920" cy="1066800"/>
          </a:xfrm>
        </p:spPr>
        <p:txBody>
          <a:bodyPr/>
          <a:lstStyle>
            <a:lvl1pPr marL="0" indent="0" algn="r">
              <a:spcBef>
                <a:spcPts val="0"/>
              </a:spcBef>
              <a:buNone/>
              <a:defRPr sz="1400"/>
            </a:lvl1pPr>
            <a:lvl2pPr>
              <a:buNone/>
              <a:defRPr sz="1200"/>
            </a:lvl2pPr>
            <a:lvl3pPr>
              <a:buNone/>
              <a:defRPr sz="1000"/>
            </a:lvl3pPr>
            <a:lvl4pPr>
              <a:buNone/>
              <a:defRPr sz="900"/>
            </a:lvl4pPr>
            <a:lvl5pPr>
              <a:buNone/>
              <a:defRPr sz="900"/>
            </a:lvl5pPr>
            <a:extLst/>
          </a:lstStyle>
          <a:p>
            <a:pPr lvl="0" eaLnBrk="1" latinLnBrk="0" hangingPunct="1"/>
            <a:r>
              <a:rPr kumimoji="0" lang="zh-CN" altLang="en-US" smtClean="0"/>
              <a:t>单击此处编辑母版文本样式</a:t>
            </a:r>
          </a:p>
        </p:txBody>
      </p:sp>
      <p:sp>
        <p:nvSpPr>
          <p:cNvPr id="4" name="内容占位符 3"/>
          <p:cNvSpPr>
            <a:spLocks noGrp="1"/>
          </p:cNvSpPr>
          <p:nvPr>
            <p:ph sz="half" idx="1"/>
          </p:nvPr>
        </p:nvSpPr>
        <p:spPr>
          <a:xfrm>
            <a:off x="228600" y="2209800"/>
            <a:ext cx="8666456" cy="3977640"/>
          </a:xfrm>
        </p:spPr>
        <p:txBody>
          <a:bodyPr/>
          <a:lstStyle>
            <a:lvl1pPr marL="292608">
              <a:defRPr sz="3200"/>
            </a:lvl1pPr>
            <a:lvl2pPr marL="594360">
              <a:defRPr sz="2800"/>
            </a:lvl2pPr>
            <a:lvl3pPr marL="822960">
              <a:defRPr sz="2400"/>
            </a:lvl3pPr>
            <a:lvl4pPr marL="1051560">
              <a:defRPr sz="2000"/>
            </a:lvl4pPr>
            <a:lvl5pPr marL="1261872">
              <a:defRPr sz="2000"/>
            </a:lvl5pPr>
            <a:extLst/>
          </a:lstStyle>
          <a:p>
            <a:pPr lvl="0" eaLnBrk="1" latinLnBrk="0" hangingPunct="1"/>
            <a:r>
              <a:rPr lang="zh-CN" altLang="en-US" smtClean="0"/>
              <a:t>单击此处编辑母版文本样式</a:t>
            </a:r>
          </a:p>
          <a:p>
            <a:pPr lvl="1" eaLnBrk="1" latinLnBrk="0" hangingPunct="1"/>
            <a:r>
              <a:rPr lang="zh-CN" altLang="en-US" smtClean="0"/>
              <a:t>第二级</a:t>
            </a:r>
          </a:p>
          <a:p>
            <a:pPr lvl="2" eaLnBrk="1" latinLnBrk="0" hangingPunct="1"/>
            <a:r>
              <a:rPr lang="zh-CN" altLang="en-US" smtClean="0"/>
              <a:t>第三级</a:t>
            </a:r>
          </a:p>
          <a:p>
            <a:pPr lvl="3" eaLnBrk="1" latinLnBrk="0" hangingPunct="1"/>
            <a:r>
              <a:rPr lang="zh-CN" altLang="en-US" smtClean="0"/>
              <a:t>第四级</a:t>
            </a:r>
          </a:p>
          <a:p>
            <a:pPr lvl="4" eaLnBrk="1" latinLnBrk="0" hangingPunct="1"/>
            <a:r>
              <a:rPr lang="zh-CN" altLang="en-US" smtClean="0"/>
              <a:t>第五级</a:t>
            </a:r>
            <a:endParaRPr kumimoji="0" lang="en-US"/>
          </a:p>
        </p:txBody>
      </p:sp>
      <p:sp>
        <p:nvSpPr>
          <p:cNvPr id="9" name="日期占位符 8"/>
          <p:cNvSpPr>
            <a:spLocks noGrp="1"/>
          </p:cNvSpPr>
          <p:nvPr>
            <p:ph type="dt" sz="half" idx="10"/>
          </p:nvPr>
        </p:nvSpPr>
        <p:spPr>
          <a:xfrm>
            <a:off x="5562600" y="6513670"/>
            <a:ext cx="3002280" cy="274320"/>
          </a:xfrm>
        </p:spPr>
        <p:txBody>
          <a:bodyPr vert="horz" rtlCol="0"/>
          <a:lstStyle>
            <a:extLst/>
          </a:lstStyle>
          <a:p>
            <a:fld id="{D997B5FA-0921-464F-AAE1-844C04324D75}" type="datetimeFigureOut">
              <a:rPr lang="zh-CN" altLang="en-US" smtClean="0"/>
              <a:pPr/>
              <a:t>2022-02-14</a:t>
            </a:fld>
            <a:endParaRPr lang="zh-CN" altLang="en-US"/>
          </a:p>
        </p:txBody>
      </p:sp>
      <p:sp>
        <p:nvSpPr>
          <p:cNvPr id="10" name="灯片编号占位符 9"/>
          <p:cNvSpPr>
            <a:spLocks noGrp="1"/>
          </p:cNvSpPr>
          <p:nvPr>
            <p:ph type="sldNum" sz="quarter" idx="11"/>
          </p:nvPr>
        </p:nvSpPr>
        <p:spPr>
          <a:xfrm>
            <a:off x="8638952" y="6513670"/>
            <a:ext cx="464288" cy="274320"/>
          </a:xfrm>
        </p:spPr>
        <p:txBody>
          <a:bodyPr vert="horz" rtlCol="0"/>
          <a:lstStyle>
            <a:lvl1pPr>
              <a:defRPr>
                <a:solidFill>
                  <a:schemeClr val="tx2">
                    <a:shade val="90000"/>
                  </a:schemeClr>
                </a:solidFill>
              </a:defRPr>
            </a:lvl1pPr>
            <a:extLst/>
          </a:lstStyle>
          <a:p>
            <a:fld id="{565CE74E-AB26-4998-AD42-012C4C1AD076}" type="slidenum">
              <a:rPr lang="zh-CN" altLang="en-US" smtClean="0"/>
              <a:pPr/>
              <a:t>‹#›</a:t>
            </a:fld>
            <a:endParaRPr lang="zh-CN" altLang="en-US"/>
          </a:p>
        </p:txBody>
      </p:sp>
      <p:sp>
        <p:nvSpPr>
          <p:cNvPr id="11" name="页脚占位符 10"/>
          <p:cNvSpPr>
            <a:spLocks noGrp="1"/>
          </p:cNvSpPr>
          <p:nvPr>
            <p:ph type="ftr" sz="quarter" idx="12"/>
          </p:nvPr>
        </p:nvSpPr>
        <p:spPr>
          <a:xfrm>
            <a:off x="1600200" y="6513670"/>
            <a:ext cx="3907464" cy="274320"/>
          </a:xfrm>
        </p:spPr>
        <p:txBody>
          <a:bodyPr vert="horz" rtlCol="0"/>
          <a:lstStyle>
            <a:extLst/>
          </a:lstStyle>
          <a:p>
            <a:endParaRPr lang="zh-CN" altLang="en-US"/>
          </a:p>
        </p:txBody>
      </p:sp>
    </p:spTree>
  </p:cSld>
  <p:clrMapOvr>
    <a:overrideClrMapping bg1="dk1" tx1="lt1" bg2="dk2" tx2="lt2" accent1="accent1" accent2="accent2" accent3="accent3" accent4="accent4" accent5="accent5" accent6="accent6" hlink="hlink" folHlink="folHlink"/>
  </p:clrMapOvr>
  <p:hf sldNum="0" hdr="0" ftr="0" dt="0"/>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3040443" y="4724400"/>
            <a:ext cx="5486400" cy="664536"/>
          </a:xfrm>
        </p:spPr>
        <p:txBody>
          <a:bodyPr anchor="b"/>
          <a:lstStyle>
            <a:lvl1pPr marL="0" algn="r">
              <a:buNone/>
              <a:defRPr sz="2000" b="1"/>
            </a:lvl1pPr>
            <a:extLst/>
          </a:lstStyle>
          <a:p>
            <a:r>
              <a:rPr kumimoji="0" lang="zh-CN" altLang="en-US" smtClean="0"/>
              <a:t>单击此处编辑母版标题样式</a:t>
            </a:r>
            <a:endParaRPr kumimoji="0" lang="en-US"/>
          </a:p>
        </p:txBody>
      </p:sp>
      <p:sp>
        <p:nvSpPr>
          <p:cNvPr id="4" name="文本占位符 3"/>
          <p:cNvSpPr>
            <a:spLocks noGrp="1"/>
          </p:cNvSpPr>
          <p:nvPr>
            <p:ph type="body" sz="half" idx="2"/>
          </p:nvPr>
        </p:nvSpPr>
        <p:spPr>
          <a:xfrm>
            <a:off x="3040443" y="5388936"/>
            <a:ext cx="5486400" cy="912255"/>
          </a:xfrm>
        </p:spPr>
        <p:txBody>
          <a:bodyPr/>
          <a:lstStyle>
            <a:lvl1pPr marL="0" indent="0" algn="r">
              <a:spcBef>
                <a:spcPts val="0"/>
              </a:spcBef>
              <a:buNone/>
              <a:defRPr sz="1400"/>
            </a:lvl1pPr>
            <a:lvl2pPr>
              <a:defRPr sz="1200"/>
            </a:lvl2pPr>
            <a:lvl3pPr>
              <a:defRPr sz="1000"/>
            </a:lvl3pPr>
            <a:lvl4pPr>
              <a:defRPr sz="900"/>
            </a:lvl4pPr>
            <a:lvl5pPr>
              <a:defRPr sz="900"/>
            </a:lvl5pPr>
            <a:extLst/>
          </a:lstStyle>
          <a:p>
            <a:pPr lvl="0" eaLnBrk="1" latinLnBrk="0" hangingPunct="1"/>
            <a:r>
              <a:rPr kumimoji="0" lang="zh-CN" altLang="en-US" smtClean="0"/>
              <a:t>单击此处编辑母版文本样式</a:t>
            </a:r>
          </a:p>
        </p:txBody>
      </p:sp>
      <p:sp>
        <p:nvSpPr>
          <p:cNvPr id="13" name="图片占位符 12"/>
          <p:cNvSpPr>
            <a:spLocks noGrp="1"/>
          </p:cNvSpPr>
          <p:nvPr>
            <p:ph type="pic" idx="1"/>
          </p:nvPr>
        </p:nvSpPr>
        <p:spPr>
          <a:xfrm>
            <a:off x="304800" y="249864"/>
            <a:ext cx="8534400" cy="4343400"/>
          </a:xfrm>
          <a:prstGeom prst="round2DiagRect">
            <a:avLst>
              <a:gd name="adj1" fmla="val 11403"/>
              <a:gd name="adj2" fmla="val 0"/>
            </a:avLst>
          </a:prstGeom>
          <a:solidFill>
            <a:schemeClr val="bg2">
              <a:tint val="85000"/>
              <a:shade val="90000"/>
              <a:satMod val="150000"/>
              <a:alpha val="65000"/>
            </a:schemeClr>
          </a:solidFill>
          <a:ln w="11000" cap="rnd" cmpd="sng" algn="ctr">
            <a:solidFill>
              <a:schemeClr val="bg2">
                <a:tint val="78000"/>
                <a:satMod val="180000"/>
                <a:alpha val="88000"/>
              </a:schemeClr>
            </a:solidFill>
            <a:prstDash val="solid"/>
          </a:ln>
          <a:effectLst>
            <a:innerShdw blurRad="114300">
              <a:srgbClr val="000000">
                <a:alpha val="100000"/>
              </a:srgbClr>
            </a:innerShdw>
          </a:effectLst>
        </p:spPr>
        <p:style>
          <a:lnRef idx="3">
            <a:schemeClr val="lt1"/>
          </a:lnRef>
          <a:fillRef idx="1">
            <a:schemeClr val="accent1"/>
          </a:fillRef>
          <a:effectRef idx="1">
            <a:schemeClr val="accent1"/>
          </a:effectRef>
          <a:fontRef idx="minor">
            <a:schemeClr val="lt1"/>
          </a:fontRef>
        </p:style>
        <p:txBody>
          <a:bodyPr anchor="t"/>
          <a:lstStyle>
            <a:lvl1pPr indent="0">
              <a:buNone/>
              <a:defRPr sz="3200"/>
            </a:lvl1pPr>
            <a:extLst/>
          </a:lstStyle>
          <a:p>
            <a:pPr marL="0" algn="l" rtl="0" eaLnBrk="1" latinLnBrk="0" hangingPunct="1"/>
            <a:r>
              <a:rPr kumimoji="0" lang="zh-CN" altLang="en-US" smtClean="0">
                <a:solidFill>
                  <a:schemeClr val="lt1"/>
                </a:solidFill>
                <a:latin typeface="+mn-lt"/>
                <a:ea typeface="+mn-ea"/>
                <a:cs typeface="+mn-cs"/>
              </a:rPr>
              <a:t>单击图标添加图片</a:t>
            </a:r>
            <a:endParaRPr kumimoji="0" lang="en-US" dirty="0">
              <a:solidFill>
                <a:schemeClr val="lt1"/>
              </a:solidFill>
              <a:latin typeface="+mn-lt"/>
              <a:ea typeface="+mn-ea"/>
              <a:cs typeface="+mn-cs"/>
            </a:endParaRPr>
          </a:p>
        </p:txBody>
      </p:sp>
      <p:sp>
        <p:nvSpPr>
          <p:cNvPr id="8" name="日期占位符 7"/>
          <p:cNvSpPr>
            <a:spLocks noGrp="1"/>
          </p:cNvSpPr>
          <p:nvPr>
            <p:ph type="dt" sz="half" idx="10"/>
          </p:nvPr>
        </p:nvSpPr>
        <p:spPr>
          <a:xfrm>
            <a:off x="5562600" y="6509004"/>
            <a:ext cx="3002280" cy="274320"/>
          </a:xfrm>
        </p:spPr>
        <p:txBody>
          <a:bodyPr vert="horz" rtlCol="0"/>
          <a:lstStyle>
            <a:extLst/>
          </a:lstStyle>
          <a:p>
            <a:fld id="{D997B5FA-0921-464F-AAE1-844C04324D75}" type="datetimeFigureOut">
              <a:rPr lang="zh-CN" altLang="en-US" smtClean="0"/>
              <a:pPr/>
              <a:t>2022-02-14</a:t>
            </a:fld>
            <a:endParaRPr lang="zh-CN" altLang="en-US"/>
          </a:p>
        </p:txBody>
      </p:sp>
      <p:sp>
        <p:nvSpPr>
          <p:cNvPr id="9" name="灯片编号占位符 8"/>
          <p:cNvSpPr>
            <a:spLocks noGrp="1"/>
          </p:cNvSpPr>
          <p:nvPr>
            <p:ph type="sldNum" sz="quarter" idx="11"/>
          </p:nvPr>
        </p:nvSpPr>
        <p:spPr>
          <a:xfrm>
            <a:off x="8638952" y="6509004"/>
            <a:ext cx="464288" cy="274320"/>
          </a:xfrm>
        </p:spPr>
        <p:txBody>
          <a:bodyPr vert="horz" rtlCol="0"/>
          <a:lstStyle>
            <a:lvl1pPr>
              <a:defRPr>
                <a:solidFill>
                  <a:schemeClr val="tx2">
                    <a:shade val="90000"/>
                  </a:schemeClr>
                </a:solidFill>
              </a:defRPr>
            </a:lvl1pPr>
            <a:extLst/>
          </a:lstStyle>
          <a:p>
            <a:fld id="{565CE74E-AB26-4998-AD42-012C4C1AD076}" type="slidenum">
              <a:rPr lang="zh-CN" altLang="en-US" smtClean="0"/>
              <a:pPr/>
              <a:t>‹#›</a:t>
            </a:fld>
            <a:endParaRPr lang="zh-CN" altLang="en-US"/>
          </a:p>
        </p:txBody>
      </p:sp>
      <p:sp>
        <p:nvSpPr>
          <p:cNvPr id="10" name="页脚占位符 9"/>
          <p:cNvSpPr>
            <a:spLocks noGrp="1"/>
          </p:cNvSpPr>
          <p:nvPr>
            <p:ph type="ftr" sz="quarter" idx="12"/>
          </p:nvPr>
        </p:nvSpPr>
        <p:spPr>
          <a:xfrm>
            <a:off x="1600200" y="6509004"/>
            <a:ext cx="3907464" cy="274320"/>
          </a:xfrm>
        </p:spPr>
        <p:txBody>
          <a:bodyPr vert="horz" rtlCol="0"/>
          <a:lstStyle>
            <a:extLst/>
          </a:lstStyle>
          <a:p>
            <a:endParaRPr lang="zh-CN" altLang="en-US"/>
          </a:p>
        </p:txBody>
      </p:sp>
    </p:spTree>
  </p:cSld>
  <p:clrMapOvr>
    <a:masterClrMapping/>
  </p:clrMapOvr>
  <p:hf sldNum="0" hdr="0" ftr="0" dt="0"/>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extLst/>
          </a:lstStyle>
          <a:p>
            <a:r>
              <a:rPr kumimoji="0" lang="zh-CN" altLang="en-US" smtClean="0"/>
              <a:t>单击此处编辑母版标题样式</a:t>
            </a:r>
            <a:endParaRPr kumimoji="0" lang="en-US"/>
          </a:p>
        </p:txBody>
      </p:sp>
      <p:sp>
        <p:nvSpPr>
          <p:cNvPr id="3" name="竖排文字占位符 2"/>
          <p:cNvSpPr>
            <a:spLocks noGrp="1"/>
          </p:cNvSpPr>
          <p:nvPr>
            <p:ph type="body" orient="vert" idx="1"/>
          </p:nvPr>
        </p:nvSpPr>
        <p:spPr/>
        <p:txBody>
          <a:bodyPr vert="eaVert"/>
          <a:lstStyle>
            <a:extLst/>
          </a:lstStyle>
          <a:p>
            <a:pPr lvl="0" eaLnBrk="1" latinLnBrk="0" hangingPunct="1"/>
            <a:r>
              <a:rPr lang="zh-CN" altLang="en-US" smtClean="0"/>
              <a:t>单击此处编辑母版文本样式</a:t>
            </a:r>
          </a:p>
          <a:p>
            <a:pPr lvl="1" eaLnBrk="1" latinLnBrk="0" hangingPunct="1"/>
            <a:r>
              <a:rPr lang="zh-CN" altLang="en-US" smtClean="0"/>
              <a:t>第二级</a:t>
            </a:r>
          </a:p>
          <a:p>
            <a:pPr lvl="2" eaLnBrk="1" latinLnBrk="0" hangingPunct="1"/>
            <a:r>
              <a:rPr lang="zh-CN" altLang="en-US" smtClean="0"/>
              <a:t>第三级</a:t>
            </a:r>
          </a:p>
          <a:p>
            <a:pPr lvl="3" eaLnBrk="1" latinLnBrk="0" hangingPunct="1"/>
            <a:r>
              <a:rPr lang="zh-CN" altLang="en-US" smtClean="0"/>
              <a:t>第四级</a:t>
            </a:r>
          </a:p>
          <a:p>
            <a:pPr lvl="4" eaLnBrk="1" latinLnBrk="0" hangingPunct="1"/>
            <a:r>
              <a:rPr lang="zh-CN" altLang="en-US" smtClean="0"/>
              <a:t>第五级</a:t>
            </a:r>
            <a:endParaRPr kumimoji="0" lang="en-US"/>
          </a:p>
        </p:txBody>
      </p:sp>
      <p:sp>
        <p:nvSpPr>
          <p:cNvPr id="4" name="日期占位符 3"/>
          <p:cNvSpPr>
            <a:spLocks noGrp="1"/>
          </p:cNvSpPr>
          <p:nvPr>
            <p:ph type="dt" sz="half" idx="10"/>
          </p:nvPr>
        </p:nvSpPr>
        <p:spPr/>
        <p:txBody>
          <a:bodyPr/>
          <a:lstStyle>
            <a:extLst/>
          </a:lstStyle>
          <a:p>
            <a:fld id="{D997B5FA-0921-464F-AAE1-844C04324D75}" type="datetimeFigureOut">
              <a:rPr lang="zh-CN" altLang="en-US" smtClean="0"/>
              <a:pPr/>
              <a:t>2022-02-14</a:t>
            </a:fld>
            <a:endParaRPr lang="zh-CN" altLang="en-US"/>
          </a:p>
        </p:txBody>
      </p:sp>
      <p:sp>
        <p:nvSpPr>
          <p:cNvPr id="5" name="页脚占位符 4"/>
          <p:cNvSpPr>
            <a:spLocks noGrp="1"/>
          </p:cNvSpPr>
          <p:nvPr>
            <p:ph type="ftr" sz="quarter" idx="11"/>
          </p:nvPr>
        </p:nvSpPr>
        <p:spPr/>
        <p:txBody>
          <a:bodyPr/>
          <a:lstStyle>
            <a:extLst/>
          </a:lstStyle>
          <a:p>
            <a:endParaRPr lang="zh-CN" altLang="en-US"/>
          </a:p>
        </p:txBody>
      </p:sp>
      <p:sp>
        <p:nvSpPr>
          <p:cNvPr id="6" name="灯片编号占位符 5"/>
          <p:cNvSpPr>
            <a:spLocks noGrp="1"/>
          </p:cNvSpPr>
          <p:nvPr>
            <p:ph type="sldNum" sz="quarter" idx="12"/>
          </p:nvPr>
        </p:nvSpPr>
        <p:spPr/>
        <p:txBody>
          <a:bodyPr/>
          <a:lstStyle>
            <a:extLst/>
          </a:lstStyle>
          <a:p>
            <a:fld id="{565CE74E-AB26-4998-AD42-012C4C1AD076}" type="slidenum">
              <a:rPr lang="zh-CN" altLang="en-US" smtClean="0"/>
              <a:pPr/>
              <a:t>‹#›</a:t>
            </a:fld>
            <a:endParaRPr lang="zh-CN" altLang="en-US"/>
          </a:p>
        </p:txBody>
      </p:sp>
    </p:spTree>
  </p:cSld>
  <p:clrMapOvr>
    <a:masterClrMapping/>
  </p:clrMapOvr>
  <p:hf sldNum="0"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274638"/>
            <a:ext cx="2057400" cy="5851525"/>
          </a:xfrm>
        </p:spPr>
        <p:txBody>
          <a:bodyPr vert="eaVert"/>
          <a:lstStyle>
            <a:lvl1pPr algn="l">
              <a:defRPr/>
            </a:lvl1pPr>
            <a:extLst/>
          </a:lstStyle>
          <a:p>
            <a:r>
              <a:rPr kumimoji="0" lang="zh-CN" altLang="en-US" smtClean="0"/>
              <a:t>单击此处编辑母版标题样式</a:t>
            </a:r>
            <a:endParaRPr kumimoji="0" lang="en-US"/>
          </a:p>
        </p:txBody>
      </p:sp>
      <p:sp>
        <p:nvSpPr>
          <p:cNvPr id="3" name="竖排文字占位符 2"/>
          <p:cNvSpPr>
            <a:spLocks noGrp="1"/>
          </p:cNvSpPr>
          <p:nvPr>
            <p:ph type="body" orient="vert" idx="1"/>
          </p:nvPr>
        </p:nvSpPr>
        <p:spPr>
          <a:xfrm>
            <a:off x="457200" y="274638"/>
            <a:ext cx="6019800" cy="5851525"/>
          </a:xfrm>
        </p:spPr>
        <p:txBody>
          <a:bodyPr vert="eaVert"/>
          <a:lstStyle>
            <a:extLst/>
          </a:lstStyle>
          <a:p>
            <a:pPr lvl="0" eaLnBrk="1" latinLnBrk="0" hangingPunct="1"/>
            <a:r>
              <a:rPr lang="zh-CN" altLang="en-US" smtClean="0"/>
              <a:t>单击此处编辑母版文本样式</a:t>
            </a:r>
          </a:p>
          <a:p>
            <a:pPr lvl="1" eaLnBrk="1" latinLnBrk="0" hangingPunct="1"/>
            <a:r>
              <a:rPr lang="zh-CN" altLang="en-US" smtClean="0"/>
              <a:t>第二级</a:t>
            </a:r>
          </a:p>
          <a:p>
            <a:pPr lvl="2" eaLnBrk="1" latinLnBrk="0" hangingPunct="1"/>
            <a:r>
              <a:rPr lang="zh-CN" altLang="en-US" smtClean="0"/>
              <a:t>第三级</a:t>
            </a:r>
          </a:p>
          <a:p>
            <a:pPr lvl="3" eaLnBrk="1" latinLnBrk="0" hangingPunct="1"/>
            <a:r>
              <a:rPr lang="zh-CN" altLang="en-US" smtClean="0"/>
              <a:t>第四级</a:t>
            </a:r>
          </a:p>
          <a:p>
            <a:pPr lvl="4" eaLnBrk="1" latinLnBrk="0" hangingPunct="1"/>
            <a:r>
              <a:rPr lang="zh-CN" altLang="en-US" smtClean="0"/>
              <a:t>第五级</a:t>
            </a:r>
            <a:endParaRPr kumimoji="0" lang="en-US"/>
          </a:p>
        </p:txBody>
      </p:sp>
      <p:sp>
        <p:nvSpPr>
          <p:cNvPr id="4" name="日期占位符 3"/>
          <p:cNvSpPr>
            <a:spLocks noGrp="1"/>
          </p:cNvSpPr>
          <p:nvPr>
            <p:ph type="dt" sz="half" idx="10"/>
          </p:nvPr>
        </p:nvSpPr>
        <p:spPr/>
        <p:txBody>
          <a:bodyPr/>
          <a:lstStyle>
            <a:extLst/>
          </a:lstStyle>
          <a:p>
            <a:fld id="{D997B5FA-0921-464F-AAE1-844C04324D75}" type="datetimeFigureOut">
              <a:rPr lang="zh-CN" altLang="en-US" smtClean="0"/>
              <a:pPr/>
              <a:t>2022-02-14</a:t>
            </a:fld>
            <a:endParaRPr lang="zh-CN" altLang="en-US"/>
          </a:p>
        </p:txBody>
      </p:sp>
      <p:sp>
        <p:nvSpPr>
          <p:cNvPr id="5" name="页脚占位符 4"/>
          <p:cNvSpPr>
            <a:spLocks noGrp="1"/>
          </p:cNvSpPr>
          <p:nvPr>
            <p:ph type="ftr" sz="quarter" idx="11"/>
          </p:nvPr>
        </p:nvSpPr>
        <p:spPr/>
        <p:txBody>
          <a:bodyPr/>
          <a:lstStyle>
            <a:extLst/>
          </a:lstStyle>
          <a:p>
            <a:endParaRPr lang="zh-CN" altLang="en-US"/>
          </a:p>
        </p:txBody>
      </p:sp>
      <p:sp>
        <p:nvSpPr>
          <p:cNvPr id="6" name="灯片编号占位符 5"/>
          <p:cNvSpPr>
            <a:spLocks noGrp="1"/>
          </p:cNvSpPr>
          <p:nvPr>
            <p:ph type="sldNum" sz="quarter" idx="12"/>
          </p:nvPr>
        </p:nvSpPr>
        <p:spPr/>
        <p:txBody>
          <a:bodyPr/>
          <a:lstStyle>
            <a:extLst/>
          </a:lstStyle>
          <a:p>
            <a:fld id="{565CE74E-AB26-4998-AD42-012C4C1AD076}" type="slidenum">
              <a:rPr lang="zh-CN" altLang="en-US" smtClean="0"/>
              <a:pPr/>
              <a:t>‹#›</a:t>
            </a:fld>
            <a:endParaRPr lang="zh-CN" altLang="en-US"/>
          </a:p>
        </p:txBody>
      </p:sp>
    </p:spTree>
  </p:cSld>
  <p:clrMapOvr>
    <a:masterClrMapping/>
  </p:clrMapOvr>
  <p:hf sldNum="0" hdr="0" ftr="0" dt="0"/>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7" name="对角圆角矩形 6"/>
          <p:cNvSpPr/>
          <p:nvPr/>
        </p:nvSpPr>
        <p:spPr>
          <a:xfrm>
            <a:off x="164592" y="147085"/>
            <a:ext cx="8810846" cy="6565392"/>
          </a:xfrm>
          <a:prstGeom prst="round2DiagRect">
            <a:avLst>
              <a:gd name="adj1" fmla="val 11807"/>
              <a:gd name="adj2" fmla="val 0"/>
            </a:avLst>
          </a:prstGeom>
          <a:solidFill>
            <a:schemeClr val="bg2">
              <a:tint val="85000"/>
              <a:shade val="90000"/>
              <a:satMod val="150000"/>
              <a:alpha val="65000"/>
            </a:schemeClr>
          </a:solidFill>
          <a:ln w="11000" cap="rnd" cmpd="sng" algn="ctr">
            <a:solidFill>
              <a:schemeClr val="bg2">
                <a:tint val="78000"/>
                <a:satMod val="180000"/>
                <a:alpha val="88000"/>
              </a:schemeClr>
            </a:solidFill>
            <a:prstDash val="solid"/>
          </a:ln>
          <a:effectLst>
            <a:innerShdw blurRad="114300">
              <a:srgbClr val="000000">
                <a:alpha val="100000"/>
              </a:srgbClr>
            </a:inn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3" name="页脚占位符 2"/>
          <p:cNvSpPr>
            <a:spLocks noGrp="1"/>
          </p:cNvSpPr>
          <p:nvPr>
            <p:ph type="ftr" sz="quarter" idx="3"/>
          </p:nvPr>
        </p:nvSpPr>
        <p:spPr>
          <a:xfrm>
            <a:off x="1295400" y="6400800"/>
            <a:ext cx="4212264" cy="274320"/>
          </a:xfrm>
          <a:prstGeom prst="rect">
            <a:avLst/>
          </a:prstGeom>
        </p:spPr>
        <p:txBody>
          <a:bodyPr/>
          <a:lstStyle>
            <a:lvl1pPr algn="r" eaLnBrk="1" latinLnBrk="0" hangingPunct="1">
              <a:defRPr kumimoji="0" sz="1300">
                <a:solidFill>
                  <a:schemeClr val="bg2">
                    <a:tint val="60000"/>
                    <a:satMod val="155000"/>
                  </a:schemeClr>
                </a:solidFill>
              </a:defRPr>
            </a:lvl1pPr>
            <a:extLst/>
          </a:lstStyle>
          <a:p>
            <a:endParaRPr lang="zh-CN" altLang="en-US"/>
          </a:p>
        </p:txBody>
      </p:sp>
      <p:sp>
        <p:nvSpPr>
          <p:cNvPr id="14" name="日期占位符 13"/>
          <p:cNvSpPr>
            <a:spLocks noGrp="1"/>
          </p:cNvSpPr>
          <p:nvPr>
            <p:ph type="dt" sz="half" idx="2"/>
          </p:nvPr>
        </p:nvSpPr>
        <p:spPr>
          <a:xfrm>
            <a:off x="5562600" y="6400800"/>
            <a:ext cx="3002280" cy="274320"/>
          </a:xfrm>
          <a:prstGeom prst="rect">
            <a:avLst/>
          </a:prstGeom>
        </p:spPr>
        <p:txBody>
          <a:bodyPr/>
          <a:lstStyle>
            <a:lvl1pPr algn="l" eaLnBrk="1" latinLnBrk="0" hangingPunct="1">
              <a:defRPr kumimoji="0" sz="1300">
                <a:solidFill>
                  <a:schemeClr val="bg2">
                    <a:tint val="60000"/>
                    <a:satMod val="155000"/>
                  </a:schemeClr>
                </a:solidFill>
              </a:defRPr>
            </a:lvl1pPr>
            <a:extLst/>
          </a:lstStyle>
          <a:p>
            <a:fld id="{D997B5FA-0921-464F-AAE1-844C04324D75}" type="datetimeFigureOut">
              <a:rPr lang="zh-CN" altLang="en-US" smtClean="0"/>
              <a:pPr/>
              <a:t>2022-02-14</a:t>
            </a:fld>
            <a:endParaRPr lang="zh-CN" altLang="en-US"/>
          </a:p>
        </p:txBody>
      </p:sp>
      <p:sp>
        <p:nvSpPr>
          <p:cNvPr id="23" name="灯片编号占位符 22"/>
          <p:cNvSpPr>
            <a:spLocks noGrp="1"/>
          </p:cNvSpPr>
          <p:nvPr>
            <p:ph type="sldNum" sz="quarter" idx="4"/>
          </p:nvPr>
        </p:nvSpPr>
        <p:spPr>
          <a:xfrm>
            <a:off x="8638952" y="6514568"/>
            <a:ext cx="464288" cy="274320"/>
          </a:xfrm>
          <a:prstGeom prst="rect">
            <a:avLst/>
          </a:prstGeom>
        </p:spPr>
        <p:txBody>
          <a:bodyPr anchor="ctr"/>
          <a:lstStyle>
            <a:lvl1pPr algn="r" eaLnBrk="1" latinLnBrk="0" hangingPunct="1">
              <a:defRPr kumimoji="0" sz="1600">
                <a:solidFill>
                  <a:schemeClr val="tx2">
                    <a:shade val="90000"/>
                  </a:schemeClr>
                </a:solidFill>
                <a:effectLst/>
              </a:defRPr>
            </a:lvl1pPr>
            <a:extLst/>
          </a:lstStyle>
          <a:p>
            <a:fld id="{565CE74E-AB26-4998-AD42-012C4C1AD076}" type="slidenum">
              <a:rPr lang="zh-CN" altLang="en-US" smtClean="0"/>
              <a:pPr/>
              <a:t>‹#›</a:t>
            </a:fld>
            <a:endParaRPr lang="zh-CN" altLang="en-US"/>
          </a:p>
        </p:txBody>
      </p:sp>
      <p:sp>
        <p:nvSpPr>
          <p:cNvPr id="22" name="标题占位符 21"/>
          <p:cNvSpPr>
            <a:spLocks noGrp="1"/>
          </p:cNvSpPr>
          <p:nvPr>
            <p:ph type="title"/>
          </p:nvPr>
        </p:nvSpPr>
        <p:spPr>
          <a:xfrm>
            <a:off x="457200" y="253536"/>
            <a:ext cx="8229600" cy="1143000"/>
          </a:xfrm>
          <a:prstGeom prst="rect">
            <a:avLst/>
          </a:prstGeom>
        </p:spPr>
        <p:txBody>
          <a:bodyPr rIns="91440" anchor="b">
            <a:normAutofit/>
            <a:scene3d>
              <a:camera prst="orthographicFront"/>
              <a:lightRig rig="soft" dir="t">
                <a:rot lat="0" lon="0" rev="2400000"/>
              </a:lightRig>
            </a:scene3d>
            <a:sp3d>
              <a:bevelT w="19050" h="12700"/>
            </a:sp3d>
          </a:bodyPr>
          <a:lstStyle>
            <a:extLst/>
          </a:lstStyle>
          <a:p>
            <a:r>
              <a:rPr kumimoji="0" lang="zh-CN" altLang="en-US" smtClean="0"/>
              <a:t>单击此处编辑母版标题样式</a:t>
            </a:r>
            <a:endParaRPr kumimoji="0" lang="en-US"/>
          </a:p>
        </p:txBody>
      </p:sp>
      <p:sp>
        <p:nvSpPr>
          <p:cNvPr id="13" name="文本占位符 12"/>
          <p:cNvSpPr>
            <a:spLocks noGrp="1"/>
          </p:cNvSpPr>
          <p:nvPr>
            <p:ph type="body" idx="1"/>
          </p:nvPr>
        </p:nvSpPr>
        <p:spPr>
          <a:xfrm>
            <a:off x="457200" y="1646237"/>
            <a:ext cx="8229600" cy="4526280"/>
          </a:xfrm>
          <a:prstGeom prst="rect">
            <a:avLst/>
          </a:prstGeom>
        </p:spPr>
        <p:txBody>
          <a:bodyPr>
            <a:normAutofit/>
          </a:bodyPr>
          <a:lstStyle>
            <a:extLst/>
          </a:lstStyle>
          <a:p>
            <a:pPr lvl="0" eaLnBrk="1" latinLnBrk="0" hangingPunct="1"/>
            <a:r>
              <a:rPr kumimoji="0" lang="zh-CN" altLang="en-US" smtClean="0"/>
              <a:t>单击此处编辑母版文本样式</a:t>
            </a:r>
          </a:p>
          <a:p>
            <a:pPr lvl="1" eaLnBrk="1" latinLnBrk="0" hangingPunct="1"/>
            <a:r>
              <a:rPr kumimoji="0" lang="zh-CN" altLang="en-US" smtClean="0"/>
              <a:t>第二级</a:t>
            </a:r>
          </a:p>
          <a:p>
            <a:pPr lvl="2" eaLnBrk="1" latinLnBrk="0" hangingPunct="1"/>
            <a:r>
              <a:rPr kumimoji="0" lang="zh-CN" altLang="en-US" smtClean="0"/>
              <a:t>第三级</a:t>
            </a:r>
          </a:p>
          <a:p>
            <a:pPr lvl="3" eaLnBrk="1" latinLnBrk="0" hangingPunct="1"/>
            <a:r>
              <a:rPr kumimoji="0" lang="zh-CN" altLang="en-US" smtClean="0"/>
              <a:t>第四级</a:t>
            </a:r>
          </a:p>
          <a:p>
            <a:pPr lvl="4" eaLnBrk="1" latinLnBrk="0" hangingPunct="1"/>
            <a:r>
              <a:rPr kumimoji="0" lang="zh-CN" altLang="en-US" smtClean="0"/>
              <a:t>第五级</a:t>
            </a:r>
            <a:endParaRPr kumimoji="0" lang="en-US"/>
          </a:p>
        </p:txBody>
      </p:sp>
    </p:spTree>
  </p:cSld>
  <p:clrMap bg1="dk1" tx1="lt1" bg2="dk2" tx2="lt2" accent1="accent1" accent2="accent2" accent3="accent3" accent4="accent4" accent5="accent5" accent6="accent6" hlink="hlink" folHlink="folHlink"/>
  <p:sldLayoutIdLst>
    <p:sldLayoutId id="2147483675" r:id="rId1"/>
    <p:sldLayoutId id="2147483676" r:id="rId2"/>
    <p:sldLayoutId id="2147483677" r:id="rId3"/>
    <p:sldLayoutId id="2147483678" r:id="rId4"/>
    <p:sldLayoutId id="2147483679" r:id="rId5"/>
    <p:sldLayoutId id="2147483680" r:id="rId6"/>
    <p:sldLayoutId id="2147483681" r:id="rId7"/>
    <p:sldLayoutId id="2147483682" r:id="rId8"/>
    <p:sldLayoutId id="2147483683" r:id="rId9"/>
    <p:sldLayoutId id="2147483684" r:id="rId10"/>
    <p:sldLayoutId id="2147483685" r:id="rId11"/>
  </p:sldLayoutIdLst>
  <p:hf sldNum="0" hdr="0" ftr="0" dt="0"/>
  <p:txStyles>
    <p:titleStyle>
      <a:lvl1pPr marL="54864" algn="r" rtl="0" eaLnBrk="1" latinLnBrk="0" hangingPunct="1">
        <a:spcBef>
          <a:spcPct val="0"/>
        </a:spcBef>
        <a:buNone/>
        <a:defRPr kumimoji="0" sz="4600" kern="1200">
          <a:solidFill>
            <a:schemeClr val="tx2">
              <a:tint val="100000"/>
              <a:shade val="90000"/>
              <a:satMod val="250000"/>
              <a:alpha val="100000"/>
            </a:schemeClr>
          </a:solidFill>
          <a:effectLst>
            <a:outerShdw blurRad="38100" dist="25500" dir="5400000" algn="tl" rotWithShape="0">
              <a:srgbClr val="000000">
                <a:satMod val="180000"/>
                <a:alpha val="75000"/>
              </a:srgbClr>
            </a:outerShdw>
          </a:effectLst>
          <a:latin typeface="+mj-lt"/>
          <a:ea typeface="+mj-ea"/>
          <a:cs typeface="+mj-cs"/>
        </a:defRPr>
      </a:lvl1pPr>
      <a:extLst/>
    </p:titleStyle>
    <p:bodyStyle>
      <a:lvl1pPr marL="292100" indent="-292100" algn="l" rtl="0" eaLnBrk="1" latinLnBrk="0" hangingPunct="1">
        <a:spcBef>
          <a:spcPts val="0"/>
        </a:spcBef>
        <a:buClr>
          <a:schemeClr val="accent1"/>
        </a:buClr>
        <a:buSzPct val="70000"/>
        <a:buFont typeface="Wingdings 2"/>
        <a:buChar char=""/>
        <a:defRPr kumimoji="0" sz="3200" kern="1200">
          <a:solidFill>
            <a:schemeClr val="tx1"/>
          </a:solidFill>
          <a:latin typeface="+mn-lt"/>
          <a:ea typeface="+mn-ea"/>
          <a:cs typeface="+mn-cs"/>
        </a:defRPr>
      </a:lvl1pPr>
      <a:lvl2pPr marL="640080" indent="-228600" algn="l" rtl="0" eaLnBrk="1" latinLnBrk="0" hangingPunct="1">
        <a:spcBef>
          <a:spcPts val="400"/>
        </a:spcBef>
        <a:buClr>
          <a:schemeClr val="accent2"/>
        </a:buClr>
        <a:buSzPct val="90000"/>
        <a:buFontTx/>
        <a:buChar char="•"/>
        <a:defRPr kumimoji="0" sz="2600" kern="1200">
          <a:solidFill>
            <a:schemeClr val="tx1"/>
          </a:solidFill>
          <a:latin typeface="+mn-lt"/>
          <a:ea typeface="+mn-ea"/>
          <a:cs typeface="+mn-cs"/>
        </a:defRPr>
      </a:lvl2pPr>
      <a:lvl3pPr marL="822960" indent="-192024" algn="l" rtl="0" eaLnBrk="1" latinLnBrk="0" hangingPunct="1">
        <a:spcBef>
          <a:spcPts val="400"/>
        </a:spcBef>
        <a:buClr>
          <a:schemeClr val="accent3"/>
        </a:buClr>
        <a:buSzPct val="100000"/>
        <a:buFont typeface="Wingdings 2"/>
        <a:buChar char=""/>
        <a:defRPr kumimoji="0" sz="2300" kern="1200">
          <a:solidFill>
            <a:schemeClr val="tx1"/>
          </a:solidFill>
          <a:latin typeface="+mn-lt"/>
          <a:ea typeface="+mn-ea"/>
          <a:cs typeface="+mn-cs"/>
        </a:defRPr>
      </a:lvl3pPr>
      <a:lvl4pPr marL="1005840" indent="-182880" algn="l" rtl="0" eaLnBrk="1" latinLnBrk="0" hangingPunct="1">
        <a:spcBef>
          <a:spcPts val="400"/>
        </a:spcBef>
        <a:buClr>
          <a:schemeClr val="accent3"/>
        </a:buClr>
        <a:buSzPct val="100000"/>
        <a:buFont typeface="Wingdings 2"/>
        <a:buChar char=""/>
        <a:defRPr kumimoji="0" sz="2000" kern="1200">
          <a:solidFill>
            <a:schemeClr val="tx1"/>
          </a:solidFill>
          <a:latin typeface="+mn-lt"/>
          <a:ea typeface="+mn-ea"/>
          <a:cs typeface="+mn-cs"/>
        </a:defRPr>
      </a:lvl4pPr>
      <a:lvl5pPr marL="1188720" indent="-182880" algn="l" rtl="0" eaLnBrk="1" latinLnBrk="0" hangingPunct="1">
        <a:spcBef>
          <a:spcPts val="400"/>
        </a:spcBef>
        <a:buClr>
          <a:schemeClr val="accent3"/>
        </a:buClr>
        <a:buSzPct val="100000"/>
        <a:buFont typeface="Wingdings 2"/>
        <a:buChar char=""/>
        <a:defRPr kumimoji="0" sz="1900" kern="1200">
          <a:solidFill>
            <a:schemeClr val="tx1"/>
          </a:solidFill>
          <a:latin typeface="+mn-lt"/>
          <a:ea typeface="+mn-ea"/>
          <a:cs typeface="+mn-cs"/>
        </a:defRPr>
      </a:lvl5pPr>
      <a:lvl6pPr marL="1371600" indent="-173736" algn="l" rtl="0" eaLnBrk="1" latinLnBrk="0" hangingPunct="1">
        <a:spcBef>
          <a:spcPts val="400"/>
        </a:spcBef>
        <a:buClr>
          <a:schemeClr val="accent4"/>
        </a:buClr>
        <a:buFont typeface="Wingdings 2"/>
        <a:buChar char=""/>
        <a:defRPr kumimoji="0" sz="1800" kern="1200" baseline="0">
          <a:solidFill>
            <a:schemeClr val="tx1"/>
          </a:solidFill>
          <a:latin typeface="+mn-lt"/>
          <a:ea typeface="+mn-ea"/>
          <a:cs typeface="+mn-cs"/>
        </a:defRPr>
      </a:lvl6pPr>
      <a:lvl7pPr marL="1554480" indent="-173736" algn="l" rtl="0" eaLnBrk="1" latinLnBrk="0" hangingPunct="1">
        <a:spcBef>
          <a:spcPts val="400"/>
        </a:spcBef>
        <a:buClr>
          <a:schemeClr val="accent4"/>
        </a:buClr>
        <a:buFont typeface="Wingdings 2"/>
        <a:buChar char=""/>
        <a:defRPr kumimoji="0" sz="1600" kern="1200" baseline="0">
          <a:solidFill>
            <a:schemeClr val="tx1"/>
          </a:solidFill>
          <a:latin typeface="+mn-lt"/>
          <a:ea typeface="+mn-ea"/>
          <a:cs typeface="+mn-cs"/>
        </a:defRPr>
      </a:lvl7pPr>
      <a:lvl8pPr marL="1737360" indent="-173736" algn="l" rtl="0" eaLnBrk="1" latinLnBrk="0" hangingPunct="1">
        <a:spcBef>
          <a:spcPts val="400"/>
        </a:spcBef>
        <a:buClr>
          <a:schemeClr val="accent4"/>
        </a:buClr>
        <a:buFont typeface="Wingdings 2"/>
        <a:buChar char=""/>
        <a:defRPr kumimoji="0" sz="1600" kern="1200" baseline="0">
          <a:solidFill>
            <a:schemeClr val="tx1"/>
          </a:solidFill>
          <a:latin typeface="+mn-lt"/>
          <a:ea typeface="+mn-ea"/>
          <a:cs typeface="+mn-cs"/>
        </a:defRPr>
      </a:lvl8pPr>
      <a:lvl9pPr marL="1920240" indent="-173736" algn="l" rtl="0" eaLnBrk="1" latinLnBrk="0" hangingPunct="1">
        <a:spcBef>
          <a:spcPts val="400"/>
        </a:spcBef>
        <a:buClr>
          <a:schemeClr val="accent4"/>
        </a:buClr>
        <a:buFont typeface="Wingdings 2"/>
        <a:buChar char=""/>
        <a:defRPr kumimoji="0" sz="16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ctrTitle"/>
          </p:nvPr>
        </p:nvSpPr>
        <p:spPr>
          <a:xfrm>
            <a:off x="467036" y="6218081"/>
            <a:ext cx="7768647" cy="464347"/>
          </a:xfrm>
        </p:spPr>
        <p:txBody>
          <a:bodyPr>
            <a:normAutofit/>
          </a:bodyPr>
          <a:lstStyle/>
          <a:p>
            <a:endParaRPr lang="zh-CN" altLang="en-US" sz="1335"/>
          </a:p>
        </p:txBody>
      </p:sp>
      <p:sp>
        <p:nvSpPr>
          <p:cNvPr id="3" name="副标题 2"/>
          <p:cNvSpPr>
            <a:spLocks noGrp="1"/>
          </p:cNvSpPr>
          <p:nvPr>
            <p:ph type="subTitle" idx="1"/>
          </p:nvPr>
        </p:nvSpPr>
        <p:spPr>
          <a:xfrm>
            <a:off x="982182" y="6106804"/>
            <a:ext cx="6626115" cy="686758"/>
          </a:xfrm>
        </p:spPr>
        <p:txBody>
          <a:bodyPr>
            <a:normAutofit/>
          </a:bodyPr>
          <a:lstStyle/>
          <a:p>
            <a:endParaRPr lang="zh-CN" altLang="en-US"/>
          </a:p>
        </p:txBody>
      </p:sp>
      <p:sp>
        <p:nvSpPr>
          <p:cNvPr id="4" name="矩形 3"/>
          <p:cNvSpPr/>
          <p:nvPr/>
        </p:nvSpPr>
        <p:spPr>
          <a:xfrm>
            <a:off x="2585730" y="156371"/>
            <a:ext cx="3530943" cy="46434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050" b="1" dirty="0">
                <a:ln/>
                <a:solidFill>
                  <a:schemeClr val="bg1"/>
                </a:solidFill>
                <a:effectLst>
                  <a:outerShdw blurRad="38100" dist="19050" dir="2700000" algn="tl" rotWithShape="0">
                    <a:schemeClr val="dk1">
                      <a:alpha val="40000"/>
                    </a:schemeClr>
                  </a:outerShdw>
                </a:effectLst>
              </a:rPr>
              <a:t>关于《博罗县县直行政事业单位经营性国有资</a:t>
            </a:r>
          </a:p>
          <a:p>
            <a:pPr algn="ctr"/>
            <a:r>
              <a:rPr lang="zh-CN" altLang="en-US" sz="1050" b="1" dirty="0">
                <a:ln/>
                <a:solidFill>
                  <a:schemeClr val="bg1"/>
                </a:solidFill>
                <a:effectLst>
                  <a:outerShdw blurRad="38100" dist="19050" dir="2700000" algn="tl" rotWithShape="0">
                    <a:schemeClr val="dk1">
                      <a:alpha val="40000"/>
                    </a:schemeClr>
                  </a:outerShdw>
                </a:effectLst>
              </a:rPr>
              <a:t>产出租管理办法（送审稿）》的政策解读</a:t>
            </a:r>
          </a:p>
        </p:txBody>
      </p:sp>
      <p:sp>
        <p:nvSpPr>
          <p:cNvPr id="5" name="矩形 4"/>
          <p:cNvSpPr/>
          <p:nvPr/>
        </p:nvSpPr>
        <p:spPr>
          <a:xfrm>
            <a:off x="466725" y="787400"/>
            <a:ext cx="8133715" cy="38862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800" dirty="0">
                <a:solidFill>
                  <a:schemeClr val="bg1"/>
                </a:solidFill>
              </a:rPr>
              <a:t>根据相关要求，现将《博罗县县直行政事业单位经营性国有资产出租管理办法（送审稿）》（以下简称：管理办法）有关政策解读如下：</a:t>
            </a:r>
          </a:p>
        </p:txBody>
      </p:sp>
      <p:sp>
        <p:nvSpPr>
          <p:cNvPr id="6" name="矩形 5"/>
          <p:cNvSpPr/>
          <p:nvPr/>
        </p:nvSpPr>
        <p:spPr>
          <a:xfrm>
            <a:off x="466725" y="1275715"/>
            <a:ext cx="8133080" cy="52451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r>
              <a:rPr lang="zh-CN" altLang="en-US" sz="1000" b="1" dirty="0">
                <a:ln/>
                <a:solidFill>
                  <a:schemeClr val="accent4"/>
                </a:solidFill>
                <a:effectLst>
                  <a:outerShdw blurRad="38100" dist="19050" dir="2700000" algn="tl" rotWithShape="0">
                    <a:schemeClr val="dk1">
                      <a:alpha val="40000"/>
                    </a:schemeClr>
                  </a:outerShdw>
                </a:effectLst>
              </a:rPr>
              <a:t>一、制订目的</a:t>
            </a:r>
            <a:endParaRPr lang="zh-CN" altLang="en-US" sz="800" dirty="0"/>
          </a:p>
          <a:p>
            <a:pPr algn="ctr"/>
            <a:r>
              <a:rPr lang="zh-CN" altLang="en-US" sz="800" dirty="0">
                <a:solidFill>
                  <a:schemeClr val="bg1"/>
                </a:solidFill>
              </a:rPr>
              <a:t>制定管理办法的目的，主要是为了规范和加强县直行政事业单位经营性国有资产出租管理，提高国有资产使用效益，防止国有资产流失，结合本县实际，制定本管理办法</a:t>
            </a:r>
          </a:p>
        </p:txBody>
      </p:sp>
      <p:sp>
        <p:nvSpPr>
          <p:cNvPr id="7" name="矩形 6"/>
          <p:cNvSpPr/>
          <p:nvPr/>
        </p:nvSpPr>
        <p:spPr>
          <a:xfrm>
            <a:off x="466725" y="1870075"/>
            <a:ext cx="8133715" cy="123634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algn="l"/>
            <a:r>
              <a:rPr lang="zh-CN" altLang="en-US" sz="1000" b="1" dirty="0">
                <a:ln/>
                <a:solidFill>
                  <a:schemeClr val="accent4"/>
                </a:solidFill>
                <a:effectLst>
                  <a:outerShdw blurRad="38100" dist="19050" dir="2700000" algn="tl" rotWithShape="0">
                    <a:schemeClr val="dk1">
                      <a:alpha val="40000"/>
                    </a:schemeClr>
                  </a:outerShdw>
                </a:effectLst>
              </a:rPr>
              <a:t>二、制定依据</a:t>
            </a:r>
            <a:endParaRPr lang="zh-CN" altLang="en-US" sz="700" dirty="0"/>
          </a:p>
          <a:p>
            <a:pPr algn="l"/>
            <a:r>
              <a:rPr lang="zh-CN" altLang="en-US" sz="900" dirty="0">
                <a:solidFill>
                  <a:schemeClr val="bg1"/>
                </a:solidFill>
              </a:rPr>
              <a:t> 1、法律法规和政策依据</a:t>
            </a:r>
            <a:endParaRPr lang="zh-CN" altLang="en-US" sz="800" dirty="0">
              <a:solidFill>
                <a:schemeClr val="bg1"/>
              </a:solidFill>
            </a:endParaRPr>
          </a:p>
          <a:p>
            <a:pPr algn="l"/>
            <a:r>
              <a:rPr lang="zh-CN" altLang="en-US" sz="800" dirty="0">
                <a:solidFill>
                  <a:schemeClr val="bg1"/>
                </a:solidFill>
              </a:rPr>
              <a:t>根据《行政单位国有资产管理暂行办法》第一章第四条规定：“行政单位国有资产管理的主要任务是：（一）建立和健全各项规章制度；（二）推动国有资产的合理配置和有效使用；（三）保障国有资产的安全和完整；（四）监管尚未脱钩的经济实体的国有资产，实现国有资产的保值增值。”《行政事业单位国有资产管理办法》第二章第六条规定：“国有资产管理部门是政府专司国有资产管理的职能机构。中央和地方各级国有资产管理部门按照统一政策，分级管理的原则，对本级政府管辖的行政事业资产施行综合管理。主要职责是：（一）贯彻执行国家有关国有资产管理的法律、法规和方针、政策；（二）会同财政部门制定行政事业资产管理的规章制度，并组织实施和监督检查；（三）负责组织行政事业资产的产权登记，清查统计，资产评估，纠纷调处；并会同财政部门对产权变动、资产处置进行审批。（四）会同财政部门对用于经营性资产的审批和保值增值的考核监管工作；（五）向本级政府、财政部门和上级国有资产管理部门报告工作。所以据此，编制了《博罗县县直行政事业单位经营性国有资产出租管理办法》。</a:t>
            </a:r>
          </a:p>
        </p:txBody>
      </p:sp>
      <p:sp>
        <p:nvSpPr>
          <p:cNvPr id="8" name="矩形 7"/>
          <p:cNvSpPr/>
          <p:nvPr/>
        </p:nvSpPr>
        <p:spPr>
          <a:xfrm>
            <a:off x="466725" y="3176270"/>
            <a:ext cx="8133715" cy="132778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algn="l"/>
            <a:r>
              <a:rPr lang="zh-CN" altLang="en-US" sz="900" dirty="0"/>
              <a:t>2、相关管理办法依据</a:t>
            </a:r>
            <a:endParaRPr lang="zh-CN" altLang="en-US" sz="800" dirty="0"/>
          </a:p>
          <a:p>
            <a:pPr algn="l"/>
            <a:r>
              <a:rPr lang="zh-CN" altLang="en-US" sz="600" dirty="0">
                <a:solidFill>
                  <a:schemeClr val="bg1"/>
                </a:solidFill>
                <a:uFillTx/>
              </a:rPr>
              <a:t></a:t>
            </a:r>
            <a:r>
              <a:rPr lang="zh-CN" altLang="en-US" sz="800" dirty="0">
                <a:solidFill>
                  <a:schemeClr val="bg1"/>
                </a:solidFill>
                <a:uFillTx/>
              </a:rPr>
              <a:t>《中华人民共和国食品安全法》</a:t>
            </a:r>
          </a:p>
          <a:p>
            <a:pPr algn="l"/>
            <a:r>
              <a:rPr lang="zh-CN" altLang="en-US" sz="800" dirty="0">
                <a:solidFill>
                  <a:schemeClr val="bg1"/>
                </a:solidFill>
                <a:uFillTx/>
              </a:rPr>
              <a:t>《行政单位国有资产管理暂行办法》（财政部令第35号）</a:t>
            </a:r>
          </a:p>
          <a:p>
            <a:pPr algn="l"/>
            <a:r>
              <a:rPr lang="zh-CN" altLang="en-US" sz="800" dirty="0">
                <a:solidFill>
                  <a:schemeClr val="bg1"/>
                </a:solidFill>
                <a:uFillTx/>
              </a:rPr>
              <a:t>《事业单位国有资产管理暂行办法》（财政部令第36号）</a:t>
            </a:r>
          </a:p>
          <a:p>
            <a:pPr algn="l"/>
            <a:r>
              <a:rPr lang="zh-CN" altLang="en-US" sz="800" dirty="0">
                <a:solidFill>
                  <a:schemeClr val="bg1"/>
                </a:solidFill>
                <a:uFillTx/>
              </a:rPr>
              <a:t>《行政事业单位国有资产管理办法》</a:t>
            </a:r>
          </a:p>
          <a:p>
            <a:pPr algn="l"/>
            <a:r>
              <a:rPr lang="zh-CN" altLang="en-US" sz="800" dirty="0">
                <a:solidFill>
                  <a:schemeClr val="bg1"/>
                </a:solidFill>
                <a:uFillTx/>
              </a:rPr>
              <a:t>《国务院关于积极推进“互联网+”行动的指导意见》(国发〔2015〕40号)</a:t>
            </a:r>
          </a:p>
          <a:p>
            <a:pPr algn="l"/>
            <a:r>
              <a:rPr lang="zh-CN" altLang="en-US" sz="800" dirty="0">
                <a:solidFill>
                  <a:schemeClr val="bg1"/>
                </a:solidFill>
                <a:uFillTx/>
              </a:rPr>
              <a:t>《印发关于加强财政基础工作和基层建设 推进财政科学化精细化管理实施意见的通知》（粤财预〔2010〕190号）</a:t>
            </a:r>
          </a:p>
          <a:p>
            <a:pPr algn="l"/>
            <a:r>
              <a:rPr lang="zh-CN" altLang="en-US" sz="800" dirty="0">
                <a:solidFill>
                  <a:schemeClr val="bg1"/>
                </a:solidFill>
                <a:uFillTx/>
              </a:rPr>
              <a:t>《财政部关于进一步规范和加强行政事业单位国有资产管理的指导意见》（财资[2015]90号）</a:t>
            </a:r>
          </a:p>
          <a:p>
            <a:pPr algn="l"/>
            <a:r>
              <a:rPr lang="zh-CN" altLang="en-US" sz="800" dirty="0">
                <a:solidFill>
                  <a:schemeClr val="bg1"/>
                </a:solidFill>
                <a:uFillTx/>
              </a:rPr>
              <a:t>《惠州市市直行政事业单位国有资产对外出租出借管理暂行办法》（惠财资(2019) 9号)</a:t>
            </a:r>
          </a:p>
          <a:p>
            <a:pPr algn="l"/>
            <a:r>
              <a:rPr lang="zh-CN" altLang="en-US" sz="800" dirty="0">
                <a:solidFill>
                  <a:schemeClr val="bg1"/>
                </a:solidFill>
                <a:uFillTx/>
              </a:rPr>
              <a:t>《博罗县人民政府办公室关于进一步加强县直行政事业单位经营性国有资产管理工作的通知》（博府办函[2017]177号）</a:t>
            </a:r>
          </a:p>
        </p:txBody>
      </p:sp>
      <p:sp>
        <p:nvSpPr>
          <p:cNvPr id="9" name="矩形 8"/>
          <p:cNvSpPr/>
          <p:nvPr/>
        </p:nvSpPr>
        <p:spPr>
          <a:xfrm>
            <a:off x="466725" y="4657725"/>
            <a:ext cx="8133715" cy="113284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r>
              <a:rPr lang="zh-CN" altLang="en-US" sz="1000" b="1" dirty="0">
                <a:solidFill>
                  <a:schemeClr val="accent4"/>
                </a:solidFill>
              </a:rPr>
              <a:t>三、《管理办法》内容</a:t>
            </a:r>
            <a:endParaRPr lang="zh-CN" altLang="en-US" sz="800" dirty="0"/>
          </a:p>
          <a:p>
            <a:pPr algn="l"/>
            <a:r>
              <a:rPr lang="zh-CN" altLang="en-US" sz="800" dirty="0"/>
              <a:t>     </a:t>
            </a:r>
            <a:r>
              <a:rPr lang="zh-CN" altLang="en-US" sz="800" dirty="0">
                <a:solidFill>
                  <a:schemeClr val="bg1"/>
                </a:solidFill>
              </a:rPr>
              <a:t>管理办法编制过程中注重与各有关部门、行业管理办法的衔接与权衡，做到资料详实、来源可靠、分析精准、切合实际。 办法文本内容主要包括一下几个部分：</a:t>
            </a:r>
          </a:p>
          <a:p>
            <a:pPr algn="l"/>
            <a:r>
              <a:rPr lang="zh-CN" altLang="en-US" sz="800" dirty="0">
                <a:solidFill>
                  <a:schemeClr val="bg1"/>
                </a:solidFill>
              </a:rPr>
              <a:t>总则；</a:t>
            </a:r>
          </a:p>
          <a:p>
            <a:pPr algn="l"/>
            <a:r>
              <a:rPr lang="zh-CN" altLang="en-US" sz="800" dirty="0">
                <a:solidFill>
                  <a:schemeClr val="bg1"/>
                </a:solidFill>
              </a:rPr>
              <a:t>管理机构及职责；</a:t>
            </a:r>
          </a:p>
          <a:p>
            <a:pPr algn="l"/>
            <a:r>
              <a:rPr lang="zh-CN" altLang="en-US" sz="800" dirty="0">
                <a:solidFill>
                  <a:schemeClr val="bg1"/>
                </a:solidFill>
              </a:rPr>
              <a:t>资产租赁原则</a:t>
            </a:r>
          </a:p>
          <a:p>
            <a:pPr algn="l"/>
            <a:r>
              <a:rPr lang="zh-CN" altLang="en-US" sz="800" dirty="0">
                <a:solidFill>
                  <a:schemeClr val="bg1"/>
                </a:solidFill>
              </a:rPr>
              <a:t>资产租赁方式</a:t>
            </a:r>
          </a:p>
          <a:p>
            <a:pPr algn="l"/>
            <a:r>
              <a:rPr lang="zh-CN" altLang="en-US" sz="800" dirty="0">
                <a:solidFill>
                  <a:schemeClr val="bg1"/>
                </a:solidFill>
              </a:rPr>
              <a:t>资产租赁管理责任</a:t>
            </a:r>
          </a:p>
          <a:p>
            <a:pPr algn="l"/>
            <a:r>
              <a:rPr lang="zh-CN" altLang="en-US" sz="800" dirty="0">
                <a:solidFill>
                  <a:schemeClr val="bg1"/>
                </a:solidFill>
              </a:rPr>
              <a:t>监督检查和法律责任</a:t>
            </a:r>
          </a:p>
          <a:p>
            <a:pPr algn="l"/>
            <a:r>
              <a:rPr lang="zh-CN" altLang="en-US" sz="800" dirty="0">
                <a:solidFill>
                  <a:schemeClr val="bg1"/>
                </a:solidFill>
              </a:rPr>
              <a:t>附则</a:t>
            </a:r>
          </a:p>
        </p:txBody>
      </p:sp>
      <p:sp>
        <p:nvSpPr>
          <p:cNvPr id="10" name="矩形 9"/>
          <p:cNvSpPr/>
          <p:nvPr/>
        </p:nvSpPr>
        <p:spPr>
          <a:xfrm>
            <a:off x="466725" y="5880100"/>
            <a:ext cx="8133715" cy="9360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algn="l"/>
            <a:r>
              <a:rPr lang="en-US" altLang="zh-CN" sz="1000" b="1" dirty="0">
                <a:solidFill>
                  <a:schemeClr val="accent4"/>
                </a:solidFill>
              </a:rPr>
              <a:t> </a:t>
            </a:r>
            <a:r>
              <a:rPr lang="zh-CN" altLang="en-US" sz="1000" b="1" dirty="0">
                <a:solidFill>
                  <a:schemeClr val="accent4"/>
                </a:solidFill>
              </a:rPr>
              <a:t>四、其他说明</a:t>
            </a:r>
            <a:endParaRPr lang="zh-CN" altLang="en-US" sz="700" dirty="0"/>
          </a:p>
          <a:p>
            <a:pPr algn="l"/>
            <a:r>
              <a:rPr lang="zh-CN" altLang="en-US" sz="800" dirty="0"/>
              <a:t>  </a:t>
            </a:r>
            <a:r>
              <a:rPr lang="zh-CN" altLang="en-US" sz="800" dirty="0">
                <a:solidFill>
                  <a:schemeClr val="bg1"/>
                </a:solidFill>
              </a:rPr>
              <a:t>本办法自公布之日起实施，有效期5年，到期后再修订完善。该办法的制定是对国资出租管理现有制度进行修订、完善和再造的具体措施，为进一步落实反腐倡廉、防止暗箱操作、避免国有资产流失、保     证国有资产效益最大化提供了制度保证。</a:t>
            </a:r>
          </a:p>
          <a:p>
            <a:pPr algn="l"/>
            <a:r>
              <a:rPr lang="zh-CN" altLang="en-US" sz="800" dirty="0">
                <a:solidFill>
                  <a:schemeClr val="bg1"/>
                </a:solidFill>
              </a:rPr>
              <a:t>  我县此前公布的有关规定与本办法不一致的，以本办法为准。</a:t>
            </a:r>
          </a:p>
          <a:p>
            <a:pPr algn="l"/>
            <a:r>
              <a:rPr lang="zh-CN" altLang="en-US" sz="1000" b="1" dirty="0">
                <a:solidFill>
                  <a:schemeClr val="accent4"/>
                </a:solidFill>
              </a:rPr>
              <a:t>五、解读单位和联系方式</a:t>
            </a:r>
            <a:endParaRPr lang="zh-CN" altLang="en-US" sz="800" dirty="0"/>
          </a:p>
          <a:p>
            <a:pPr algn="l"/>
            <a:r>
              <a:rPr lang="zh-CN" altLang="en-US" sz="800" dirty="0">
                <a:solidFill>
                  <a:schemeClr val="bg1"/>
                </a:solidFill>
              </a:rPr>
              <a:t>本办法由博罗县财政局负责解读，联系电话：0752－6639389。</a:t>
            </a:r>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沉稳">
  <a:themeElements>
    <a:clrScheme name="沉稳">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沉稳">
      <a:majorFont>
        <a:latin typeface="Rockwell"/>
        <a:ea typeface=""/>
        <a:cs typeface=""/>
        <a:font script="Grek" typeface="Cambria"/>
        <a:font script="Cyrl" typeface="Cambria"/>
        <a:font script="Jpan" typeface="HG明朝B"/>
        <a:font script="Hang" typeface="바탕"/>
        <a:font script="Hans" typeface="方正姚体"/>
        <a:font script="Hant" typeface="微軟正黑體"/>
        <a:font script="Arab" typeface="Times New Roman"/>
        <a:font script="Hebr" typeface="David"/>
        <a:font script="Thai" typeface="Jasmine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Rockwell"/>
        <a:ea typeface=""/>
        <a:cs typeface=""/>
        <a:font script="Grek" typeface="Cambria"/>
        <a:font script="Cyrl" typeface="Cambria"/>
        <a:font script="Jpan" typeface="HG明朝B"/>
        <a:font script="Hang" typeface="바탕"/>
        <a:font script="Hans" typeface="方正姚体"/>
        <a:font script="Hant" typeface="標楷體"/>
        <a:font script="Arab" typeface="Times New Roman"/>
        <a:font script="Hebr" typeface="David"/>
        <a:font script="Thai" typeface="Jasmine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沉稳">
      <a:fillStyleLst>
        <a:solidFill>
          <a:schemeClr val="phClr"/>
        </a:solidFill>
        <a:gradFill rotWithShape="1">
          <a:gsLst>
            <a:gs pos="0">
              <a:schemeClr val="phClr">
                <a:tint val="70000"/>
                <a:satMod val="180000"/>
              </a:schemeClr>
            </a:gs>
            <a:gs pos="62000">
              <a:schemeClr val="phClr">
                <a:tint val="30000"/>
                <a:satMod val="180000"/>
              </a:schemeClr>
            </a:gs>
            <a:gs pos="100000">
              <a:schemeClr val="phClr">
                <a:tint val="22000"/>
                <a:satMod val="180000"/>
              </a:schemeClr>
            </a:gs>
          </a:gsLst>
          <a:lin ang="16200000" scaled="0"/>
        </a:gradFill>
        <a:gradFill rotWithShape="1">
          <a:gsLst>
            <a:gs pos="0">
              <a:schemeClr val="phClr">
                <a:shade val="58000"/>
                <a:satMod val="150000"/>
              </a:schemeClr>
            </a:gs>
            <a:gs pos="72000">
              <a:schemeClr val="phClr">
                <a:tint val="90000"/>
                <a:satMod val="135000"/>
              </a:schemeClr>
            </a:gs>
            <a:gs pos="100000">
              <a:schemeClr val="phClr">
                <a:tint val="80000"/>
                <a:satMod val="155000"/>
              </a:schemeClr>
            </a:gs>
          </a:gsLst>
          <a:lin ang="16200000" scaled="0"/>
        </a:gradFill>
      </a:fillStyleLst>
      <a:lnStyleLst>
        <a:ln w="9525" cap="flat" cmpd="sng" algn="ctr">
          <a:solidFill>
            <a:schemeClr val="phClr">
              <a:shade val="80000"/>
            </a:schemeClr>
          </a:solidFill>
          <a:prstDash val="solid"/>
        </a:ln>
        <a:ln w="38100" cap="flat" cmpd="sng" algn="ctr">
          <a:solidFill>
            <a:schemeClr val="phClr"/>
          </a:solidFill>
          <a:prstDash val="solid"/>
        </a:ln>
        <a:ln w="38100" cap="flat" cmpd="sng" algn="ctr">
          <a:solidFill>
            <a:schemeClr val="phClr"/>
          </a:solidFill>
          <a:prstDash val="solid"/>
        </a:ln>
      </a:lnStyleLst>
      <a:effectStyleLst>
        <a:effectStyle>
          <a:effectLst>
            <a:outerShdw blurRad="50800" dist="38100" dir="5400000" rotWithShape="0">
              <a:srgbClr val="000000">
                <a:alpha val="43137"/>
              </a:srgbClr>
            </a:outerShdw>
          </a:effectLst>
        </a:effectStyle>
        <a:effectStyle>
          <a:effectLst>
            <a:outerShdw blurRad="50800" dist="38100" dir="5400000" rotWithShape="0">
              <a:srgbClr val="000000">
                <a:alpha val="43137"/>
              </a:srgbClr>
            </a:outerShdw>
          </a:effectLst>
        </a:effectStyle>
        <a:effectStyle>
          <a:effectLst>
            <a:outerShdw blurRad="50800" dist="38100" dir="5400000" rotWithShape="0">
              <a:srgbClr val="000000">
                <a:alpha val="43137"/>
              </a:srgbClr>
            </a:outerShdw>
          </a:effectLst>
          <a:scene3d>
            <a:camera prst="orthographicFront" fov="0">
              <a:rot lat="0" lon="0" rev="0"/>
            </a:camera>
            <a:lightRig rig="soft" dir="tl">
              <a:rot lat="0" lon="0" rev="20000000"/>
            </a:lightRig>
          </a:scene3d>
          <a:sp3d prstMaterial="matte">
            <a:bevelT w="63500" h="63500" prst="coolSlant"/>
          </a:sp3d>
        </a:effectStyle>
      </a:effectStyleLst>
      <a:bgFillStyleLst>
        <a:solidFill>
          <a:schemeClr val="phClr"/>
        </a:solidFill>
        <a:gradFill rotWithShape="1">
          <a:gsLst>
            <a:gs pos="0">
              <a:schemeClr val="phClr">
                <a:tint val="75000"/>
                <a:satMod val="400000"/>
              </a:schemeClr>
            </a:gs>
            <a:gs pos="20000">
              <a:schemeClr val="phClr">
                <a:tint val="80000"/>
                <a:satMod val="355000"/>
              </a:schemeClr>
            </a:gs>
            <a:gs pos="100000">
              <a:schemeClr val="phClr">
                <a:tint val="95000"/>
                <a:shade val="55000"/>
                <a:satMod val="355000"/>
              </a:schemeClr>
            </a:gs>
          </a:gsLst>
          <a:path path="circle">
            <a:fillToRect l="67500" t="35000" r="32500" b="65000"/>
          </a:path>
        </a:gradFill>
        <a:blipFill>
          <a:blip xmlns:r="http://schemas.openxmlformats.org/officeDocument/2006/relationships" r:embed="rId1">
            <a:duotone>
              <a:schemeClr val="phClr">
                <a:shade val="30000"/>
                <a:satMod val="120000"/>
              </a:schemeClr>
              <a:schemeClr val="phClr">
                <a:tint val="70000"/>
                <a:satMod val="250000"/>
              </a:schemeClr>
            </a:duotone>
          </a:blip>
          <a:tile tx="0" ty="0" sx="50000" sy="50000" flip="none" algn="t"/>
        </a:blipFill>
      </a:bgFillStyleLst>
    </a:fmtScheme>
  </a:themeElements>
  <a:objectDefaults/>
  <a:extraClrScheme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Foundry</Template>
  <TotalTime>3</TotalTime>
  <Words>600</Words>
  <Application>WPS 演示</Application>
  <PresentationFormat>顶置</PresentationFormat>
  <Paragraphs>32</Paragraphs>
  <Slides>1</Slides>
  <Notes>0</Notes>
  <HiddenSlides>0</HiddenSlides>
  <MMClips>0</MMClips>
  <ScaleCrop>false</ScaleCrop>
  <HeadingPairs>
    <vt:vector size="4" baseType="variant">
      <vt:variant>
        <vt:lpstr>主题</vt:lpstr>
      </vt:variant>
      <vt:variant>
        <vt:i4>1</vt:i4>
      </vt:variant>
      <vt:variant>
        <vt:lpstr>幻灯片标题</vt:lpstr>
      </vt:variant>
      <vt:variant>
        <vt:i4>1</vt:i4>
      </vt:variant>
    </vt:vector>
  </HeadingPairs>
  <TitlesOfParts>
    <vt:vector size="2" baseType="lpstr">
      <vt:lpstr>沉稳</vt:lpstr>
      <vt:lpstr>幻灯片 1</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幻灯片 1</dc:title>
  <dc:creator>HP</dc:creator>
  <cp:lastModifiedBy>刘凤英</cp:lastModifiedBy>
  <cp:revision>7</cp:revision>
  <dcterms:created xsi:type="dcterms:W3CDTF">2022-02-14T03:22:00Z</dcterms:created>
  <dcterms:modified xsi:type="dcterms:W3CDTF">2022-02-14T07:18:43Z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2052-11.8.2.8808</vt:lpwstr>
  </property>
</Properties>
</file>